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8"/>
  </p:notesMasterIdLst>
  <p:handoutMasterIdLst>
    <p:handoutMasterId r:id="rId9"/>
  </p:handoutMasterIdLst>
  <p:sldIdLst>
    <p:sldId id="256" r:id="rId2"/>
    <p:sldId id="258" r:id="rId3"/>
    <p:sldId id="259" r:id="rId4"/>
    <p:sldId id="260" r:id="rId5"/>
    <p:sldId id="261" r:id="rId6"/>
    <p:sldId id="262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846B02"/>
    <a:srgbClr val="655E03"/>
    <a:srgbClr val="AA7A02"/>
    <a:srgbClr val="FCECC4"/>
    <a:srgbClr val="FBE5AF"/>
    <a:srgbClr val="FDEC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0D2D437-EB76-4DFE-AB93-9FF8AE9E9D85}" v="12" dt="2024-04-28T07:25:59.2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94" autoAdjust="0"/>
    <p:restoredTop sz="82746" autoAdjust="0"/>
  </p:normalViewPr>
  <p:slideViewPr>
    <p:cSldViewPr>
      <p:cViewPr varScale="1">
        <p:scale>
          <a:sx n="81" d="100"/>
          <a:sy n="81" d="100"/>
        </p:scale>
        <p:origin x="282" y="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r. Hyung Jae Chang" userId="886d5175-8769-4946-920e-866bf9151013" providerId="ADAL" clId="{E745C9A7-A969-4B7C-B5E4-40E2D3C65896}"/>
    <pc:docChg chg="undo custSel addSld delSld modSld">
      <pc:chgData name="Dr. Hyung Jae Chang" userId="886d5175-8769-4946-920e-866bf9151013" providerId="ADAL" clId="{E745C9A7-A969-4B7C-B5E4-40E2D3C65896}" dt="2024-02-07T14:38:01.881" v="519" actId="1076"/>
      <pc:docMkLst>
        <pc:docMk/>
      </pc:docMkLst>
      <pc:sldChg chg="modSp mod">
        <pc:chgData name="Dr. Hyung Jae Chang" userId="886d5175-8769-4946-920e-866bf9151013" providerId="ADAL" clId="{E745C9A7-A969-4B7C-B5E4-40E2D3C65896}" dt="2024-02-06T15:44:13.351" v="42" actId="20577"/>
        <pc:sldMkLst>
          <pc:docMk/>
          <pc:sldMk cId="0" sldId="256"/>
        </pc:sldMkLst>
        <pc:spChg chg="mod">
          <ac:chgData name="Dr. Hyung Jae Chang" userId="886d5175-8769-4946-920e-866bf9151013" providerId="ADAL" clId="{E745C9A7-A969-4B7C-B5E4-40E2D3C65896}" dt="2024-02-06T15:44:13.351" v="42" actId="20577"/>
          <ac:spMkLst>
            <pc:docMk/>
            <pc:sldMk cId="0" sldId="256"/>
            <ac:spMk id="2" creationId="{00000000-0000-0000-0000-000000000000}"/>
          </ac:spMkLst>
        </pc:spChg>
      </pc:sldChg>
      <pc:sldChg chg="addSp delSp modSp mod">
        <pc:chgData name="Dr. Hyung Jae Chang" userId="886d5175-8769-4946-920e-866bf9151013" providerId="ADAL" clId="{E745C9A7-A969-4B7C-B5E4-40E2D3C65896}" dt="2024-02-07T13:51:13.470" v="409" actId="1076"/>
        <pc:sldMkLst>
          <pc:docMk/>
          <pc:sldMk cId="0" sldId="258"/>
        </pc:sldMkLst>
        <pc:spChg chg="mod">
          <ac:chgData name="Dr. Hyung Jae Chang" userId="886d5175-8769-4946-920e-866bf9151013" providerId="ADAL" clId="{E745C9A7-A969-4B7C-B5E4-40E2D3C65896}" dt="2024-02-07T13:49:06.289" v="55" actId="20577"/>
          <ac:spMkLst>
            <pc:docMk/>
            <pc:sldMk cId="0" sldId="258"/>
            <ac:spMk id="9218" creationId="{00000000-0000-0000-0000-000000000000}"/>
          </ac:spMkLst>
        </pc:spChg>
        <pc:spChg chg="mod">
          <ac:chgData name="Dr. Hyung Jae Chang" userId="886d5175-8769-4946-920e-866bf9151013" providerId="ADAL" clId="{E745C9A7-A969-4B7C-B5E4-40E2D3C65896}" dt="2024-02-07T13:50:54.998" v="405" actId="20577"/>
          <ac:spMkLst>
            <pc:docMk/>
            <pc:sldMk cId="0" sldId="258"/>
            <ac:spMk id="9219" creationId="{00000000-0000-0000-0000-000000000000}"/>
          </ac:spMkLst>
        </pc:spChg>
        <pc:picChg chg="add mod">
          <ac:chgData name="Dr. Hyung Jae Chang" userId="886d5175-8769-4946-920e-866bf9151013" providerId="ADAL" clId="{E745C9A7-A969-4B7C-B5E4-40E2D3C65896}" dt="2024-02-07T13:51:13.470" v="409" actId="1076"/>
          <ac:picMkLst>
            <pc:docMk/>
            <pc:sldMk cId="0" sldId="258"/>
            <ac:picMk id="3" creationId="{7597F8F8-5F28-8E91-4D92-B6338CCAC7C0}"/>
          </ac:picMkLst>
        </pc:picChg>
        <pc:picChg chg="del">
          <ac:chgData name="Dr. Hyung Jae Chang" userId="886d5175-8769-4946-920e-866bf9151013" providerId="ADAL" clId="{E745C9A7-A969-4B7C-B5E4-40E2D3C65896}" dt="2024-02-07T12:56:02.011" v="45" actId="478"/>
          <ac:picMkLst>
            <pc:docMk/>
            <pc:sldMk cId="0" sldId="258"/>
            <ac:picMk id="4" creationId="{F9B09265-853C-6DDC-A3C0-1164171B6699}"/>
          </ac:picMkLst>
        </pc:picChg>
        <pc:picChg chg="del">
          <ac:chgData name="Dr. Hyung Jae Chang" userId="886d5175-8769-4946-920e-866bf9151013" providerId="ADAL" clId="{E745C9A7-A969-4B7C-B5E4-40E2D3C65896}" dt="2024-02-07T12:56:01.322" v="44" actId="478"/>
          <ac:picMkLst>
            <pc:docMk/>
            <pc:sldMk cId="0" sldId="258"/>
            <ac:picMk id="8" creationId="{C9709416-E1AC-DC21-4CF6-D0717725A160}"/>
          </ac:picMkLst>
        </pc:picChg>
      </pc:sldChg>
      <pc:sldChg chg="del">
        <pc:chgData name="Dr. Hyung Jae Chang" userId="886d5175-8769-4946-920e-866bf9151013" providerId="ADAL" clId="{E745C9A7-A969-4B7C-B5E4-40E2D3C65896}" dt="2024-02-07T12:35:17.374" v="43" actId="47"/>
        <pc:sldMkLst>
          <pc:docMk/>
          <pc:sldMk cId="34049295" sldId="259"/>
        </pc:sldMkLst>
      </pc:sldChg>
      <pc:sldChg chg="addSp delSp modSp add mod">
        <pc:chgData name="Dr. Hyung Jae Chang" userId="886d5175-8769-4946-920e-866bf9151013" providerId="ADAL" clId="{E745C9A7-A969-4B7C-B5E4-40E2D3C65896}" dt="2024-02-07T13:53:26.674" v="481" actId="20577"/>
        <pc:sldMkLst>
          <pc:docMk/>
          <pc:sldMk cId="2557779282" sldId="259"/>
        </pc:sldMkLst>
        <pc:spChg chg="add del mod">
          <ac:chgData name="Dr. Hyung Jae Chang" userId="886d5175-8769-4946-920e-866bf9151013" providerId="ADAL" clId="{E745C9A7-A969-4B7C-B5E4-40E2D3C65896}" dt="2024-02-07T13:51:33.109" v="420" actId="478"/>
          <ac:spMkLst>
            <pc:docMk/>
            <pc:sldMk cId="2557779282" sldId="259"/>
            <ac:spMk id="4" creationId="{473617FC-B80C-C723-0CE1-C993A60F666B}"/>
          </ac:spMkLst>
        </pc:spChg>
        <pc:spChg chg="add mod ord">
          <ac:chgData name="Dr. Hyung Jae Chang" userId="886d5175-8769-4946-920e-866bf9151013" providerId="ADAL" clId="{E745C9A7-A969-4B7C-B5E4-40E2D3C65896}" dt="2024-02-07T13:53:26.674" v="481" actId="20577"/>
          <ac:spMkLst>
            <pc:docMk/>
            <pc:sldMk cId="2557779282" sldId="259"/>
            <ac:spMk id="10" creationId="{DC34D0D4-090A-4AF2-C2C3-DA1BE3F7AD90}"/>
          </ac:spMkLst>
        </pc:spChg>
        <pc:spChg chg="mod">
          <ac:chgData name="Dr. Hyung Jae Chang" userId="886d5175-8769-4946-920e-866bf9151013" providerId="ADAL" clId="{E745C9A7-A969-4B7C-B5E4-40E2D3C65896}" dt="2024-02-07T13:52:29.509" v="431" actId="20577"/>
          <ac:spMkLst>
            <pc:docMk/>
            <pc:sldMk cId="2557779282" sldId="259"/>
            <ac:spMk id="9218" creationId="{90D55CE5-1B7F-F3E6-7E92-CEC1E68CA634}"/>
          </ac:spMkLst>
        </pc:spChg>
        <pc:spChg chg="del">
          <ac:chgData name="Dr. Hyung Jae Chang" userId="886d5175-8769-4946-920e-866bf9151013" providerId="ADAL" clId="{E745C9A7-A969-4B7C-B5E4-40E2D3C65896}" dt="2024-02-07T13:51:31.697" v="419" actId="478"/>
          <ac:spMkLst>
            <pc:docMk/>
            <pc:sldMk cId="2557779282" sldId="259"/>
            <ac:spMk id="9219" creationId="{EA8F05E8-F15E-79B3-EEE7-AFA7303FA653}"/>
          </ac:spMkLst>
        </pc:spChg>
        <pc:picChg chg="del">
          <ac:chgData name="Dr. Hyung Jae Chang" userId="886d5175-8769-4946-920e-866bf9151013" providerId="ADAL" clId="{E745C9A7-A969-4B7C-B5E4-40E2D3C65896}" dt="2024-02-07T13:51:28.389" v="418" actId="478"/>
          <ac:picMkLst>
            <pc:docMk/>
            <pc:sldMk cId="2557779282" sldId="259"/>
            <ac:picMk id="3" creationId="{AE7F7E8A-94F6-36D2-A6EE-85D732FDA05F}"/>
          </ac:picMkLst>
        </pc:picChg>
        <pc:picChg chg="add mod">
          <ac:chgData name="Dr. Hyung Jae Chang" userId="886d5175-8769-4946-920e-866bf9151013" providerId="ADAL" clId="{E745C9A7-A969-4B7C-B5E4-40E2D3C65896}" dt="2024-02-07T13:53:22.462" v="480" actId="1036"/>
          <ac:picMkLst>
            <pc:docMk/>
            <pc:sldMk cId="2557779282" sldId="259"/>
            <ac:picMk id="7" creationId="{75C2D6D4-1EAF-7099-3BBB-84B795D881EC}"/>
          </ac:picMkLst>
        </pc:picChg>
        <pc:picChg chg="add mod">
          <ac:chgData name="Dr. Hyung Jae Chang" userId="886d5175-8769-4946-920e-866bf9151013" providerId="ADAL" clId="{E745C9A7-A969-4B7C-B5E4-40E2D3C65896}" dt="2024-02-07T13:53:22.462" v="480" actId="1036"/>
          <ac:picMkLst>
            <pc:docMk/>
            <pc:sldMk cId="2557779282" sldId="259"/>
            <ac:picMk id="9" creationId="{5F219109-ED83-C4C5-B9C5-F5C2C338F1E0}"/>
          </ac:picMkLst>
        </pc:picChg>
      </pc:sldChg>
      <pc:sldChg chg="addSp delSp modSp add mod">
        <pc:chgData name="Dr. Hyung Jae Chang" userId="886d5175-8769-4946-920e-866bf9151013" providerId="ADAL" clId="{E745C9A7-A969-4B7C-B5E4-40E2D3C65896}" dt="2024-02-07T13:54:48.383" v="499" actId="1076"/>
        <pc:sldMkLst>
          <pc:docMk/>
          <pc:sldMk cId="2437840772" sldId="260"/>
        </pc:sldMkLst>
        <pc:spChg chg="add mod">
          <ac:chgData name="Dr. Hyung Jae Chang" userId="886d5175-8769-4946-920e-866bf9151013" providerId="ADAL" clId="{E745C9A7-A969-4B7C-B5E4-40E2D3C65896}" dt="2024-02-07T13:52:54.572" v="455" actId="20577"/>
          <ac:spMkLst>
            <pc:docMk/>
            <pc:sldMk cId="2437840772" sldId="260"/>
            <ac:spMk id="2" creationId="{F9529E49-E9C7-EEEE-ED21-C855B2345671}"/>
          </ac:spMkLst>
        </pc:spChg>
        <pc:spChg chg="add mod">
          <ac:chgData name="Dr. Hyung Jae Chang" userId="886d5175-8769-4946-920e-866bf9151013" providerId="ADAL" clId="{E745C9A7-A969-4B7C-B5E4-40E2D3C65896}" dt="2024-02-07T13:54:48.383" v="499" actId="1076"/>
          <ac:spMkLst>
            <pc:docMk/>
            <pc:sldMk cId="2437840772" sldId="260"/>
            <ac:spMk id="10" creationId="{CAF8BDF9-ED77-E21D-BAFE-09A08791EA4A}"/>
          </ac:spMkLst>
        </pc:spChg>
        <pc:spChg chg="mod">
          <ac:chgData name="Dr. Hyung Jae Chang" userId="886d5175-8769-4946-920e-866bf9151013" providerId="ADAL" clId="{E745C9A7-A969-4B7C-B5E4-40E2D3C65896}" dt="2024-02-07T13:52:33.828" v="433" actId="20577"/>
          <ac:spMkLst>
            <pc:docMk/>
            <pc:sldMk cId="2437840772" sldId="260"/>
            <ac:spMk id="9218" creationId="{80CF9B2A-FA9F-F56B-1234-654571702224}"/>
          </ac:spMkLst>
        </pc:spChg>
        <pc:picChg chg="add mod">
          <ac:chgData name="Dr. Hyung Jae Chang" userId="886d5175-8769-4946-920e-866bf9151013" providerId="ADAL" clId="{E745C9A7-A969-4B7C-B5E4-40E2D3C65896}" dt="2024-02-07T13:53:47.532" v="485" actId="1076"/>
          <ac:picMkLst>
            <pc:docMk/>
            <pc:sldMk cId="2437840772" sldId="260"/>
            <ac:picMk id="4" creationId="{0B02F7A3-08E8-70B8-C1B1-5174225A2D9A}"/>
          </ac:picMkLst>
        </pc:picChg>
        <pc:picChg chg="del">
          <ac:chgData name="Dr. Hyung Jae Chang" userId="886d5175-8769-4946-920e-866bf9151013" providerId="ADAL" clId="{E745C9A7-A969-4B7C-B5E4-40E2D3C65896}" dt="2024-02-07T13:52:36.057" v="435" actId="478"/>
          <ac:picMkLst>
            <pc:docMk/>
            <pc:sldMk cId="2437840772" sldId="260"/>
            <ac:picMk id="7" creationId="{52C8C58F-A52D-81A0-D6C3-DA9AE902439D}"/>
          </ac:picMkLst>
        </pc:picChg>
        <pc:picChg chg="add mod">
          <ac:chgData name="Dr. Hyung Jae Chang" userId="886d5175-8769-4946-920e-866bf9151013" providerId="ADAL" clId="{E745C9A7-A969-4B7C-B5E4-40E2D3C65896}" dt="2024-02-07T13:54:08.815" v="490" actId="1076"/>
          <ac:picMkLst>
            <pc:docMk/>
            <pc:sldMk cId="2437840772" sldId="260"/>
            <ac:picMk id="8" creationId="{7A8C9346-AAA3-B223-06EC-900DCF437034}"/>
          </ac:picMkLst>
        </pc:picChg>
        <pc:picChg chg="del">
          <ac:chgData name="Dr. Hyung Jae Chang" userId="886d5175-8769-4946-920e-866bf9151013" providerId="ADAL" clId="{E745C9A7-A969-4B7C-B5E4-40E2D3C65896}" dt="2024-02-07T13:52:35.465" v="434" actId="478"/>
          <ac:picMkLst>
            <pc:docMk/>
            <pc:sldMk cId="2437840772" sldId="260"/>
            <ac:picMk id="9" creationId="{A6DCBD7E-635E-6212-E7E0-E981B0BDB85E}"/>
          </ac:picMkLst>
        </pc:picChg>
      </pc:sldChg>
      <pc:sldChg chg="del">
        <pc:chgData name="Dr. Hyung Jae Chang" userId="886d5175-8769-4946-920e-866bf9151013" providerId="ADAL" clId="{E745C9A7-A969-4B7C-B5E4-40E2D3C65896}" dt="2024-02-07T12:35:17.374" v="43" actId="47"/>
        <pc:sldMkLst>
          <pc:docMk/>
          <pc:sldMk cId="3931922974" sldId="260"/>
        </pc:sldMkLst>
      </pc:sldChg>
      <pc:sldChg chg="del">
        <pc:chgData name="Dr. Hyung Jae Chang" userId="886d5175-8769-4946-920e-866bf9151013" providerId="ADAL" clId="{E745C9A7-A969-4B7C-B5E4-40E2D3C65896}" dt="2024-02-07T12:35:17.374" v="43" actId="47"/>
        <pc:sldMkLst>
          <pc:docMk/>
          <pc:sldMk cId="1525926096" sldId="261"/>
        </pc:sldMkLst>
      </pc:sldChg>
      <pc:sldChg chg="addSp delSp modSp add mod">
        <pc:chgData name="Dr. Hyung Jae Chang" userId="886d5175-8769-4946-920e-866bf9151013" providerId="ADAL" clId="{E745C9A7-A969-4B7C-B5E4-40E2D3C65896}" dt="2024-02-07T13:55:18.301" v="514" actId="1076"/>
        <pc:sldMkLst>
          <pc:docMk/>
          <pc:sldMk cId="1948291052" sldId="261"/>
        </pc:sldMkLst>
        <pc:spChg chg="del">
          <ac:chgData name="Dr. Hyung Jae Chang" userId="886d5175-8769-4946-920e-866bf9151013" providerId="ADAL" clId="{E745C9A7-A969-4B7C-B5E4-40E2D3C65896}" dt="2024-02-07T13:55:03.910" v="510" actId="478"/>
          <ac:spMkLst>
            <pc:docMk/>
            <pc:sldMk cId="1948291052" sldId="261"/>
            <ac:spMk id="10" creationId="{012324AA-4082-4792-B588-623F6342ED72}"/>
          </ac:spMkLst>
        </pc:spChg>
        <pc:spChg chg="mod">
          <ac:chgData name="Dr. Hyung Jae Chang" userId="886d5175-8769-4946-920e-866bf9151013" providerId="ADAL" clId="{E745C9A7-A969-4B7C-B5E4-40E2D3C65896}" dt="2024-02-07T13:55:01.138" v="508" actId="20577"/>
          <ac:spMkLst>
            <pc:docMk/>
            <pc:sldMk cId="1948291052" sldId="261"/>
            <ac:spMk id="9218" creationId="{44D554C1-5F98-8B19-9306-1A951FBA81C6}"/>
          </ac:spMkLst>
        </pc:spChg>
        <pc:picChg chg="del">
          <ac:chgData name="Dr. Hyung Jae Chang" userId="886d5175-8769-4946-920e-866bf9151013" providerId="ADAL" clId="{E745C9A7-A969-4B7C-B5E4-40E2D3C65896}" dt="2024-02-07T13:55:02.863" v="509" actId="478"/>
          <ac:picMkLst>
            <pc:docMk/>
            <pc:sldMk cId="1948291052" sldId="261"/>
            <ac:picMk id="4" creationId="{E2F23E7D-95AF-5F00-7773-4FF69A74E692}"/>
          </ac:picMkLst>
        </pc:picChg>
        <pc:picChg chg="add mod">
          <ac:chgData name="Dr. Hyung Jae Chang" userId="886d5175-8769-4946-920e-866bf9151013" providerId="ADAL" clId="{E745C9A7-A969-4B7C-B5E4-40E2D3C65896}" dt="2024-02-07T13:55:18.301" v="514" actId="1076"/>
          <ac:picMkLst>
            <pc:docMk/>
            <pc:sldMk cId="1948291052" sldId="261"/>
            <ac:picMk id="6" creationId="{22B0B07C-046D-3C5E-E47B-F5505433D62A}"/>
          </ac:picMkLst>
        </pc:picChg>
        <pc:picChg chg="del">
          <ac:chgData name="Dr. Hyung Jae Chang" userId="886d5175-8769-4946-920e-866bf9151013" providerId="ADAL" clId="{E745C9A7-A969-4B7C-B5E4-40E2D3C65896}" dt="2024-02-07T13:55:04.312" v="511" actId="478"/>
          <ac:picMkLst>
            <pc:docMk/>
            <pc:sldMk cId="1948291052" sldId="261"/>
            <ac:picMk id="8" creationId="{54FA6DF8-3669-B7F2-1E8E-C8CD2659F9D1}"/>
          </ac:picMkLst>
        </pc:picChg>
      </pc:sldChg>
      <pc:sldChg chg="del">
        <pc:chgData name="Dr. Hyung Jae Chang" userId="886d5175-8769-4946-920e-866bf9151013" providerId="ADAL" clId="{E745C9A7-A969-4B7C-B5E4-40E2D3C65896}" dt="2024-02-07T12:35:17.374" v="43" actId="47"/>
        <pc:sldMkLst>
          <pc:docMk/>
          <pc:sldMk cId="2149585402" sldId="262"/>
        </pc:sldMkLst>
      </pc:sldChg>
      <pc:sldChg chg="addSp delSp modSp add mod">
        <pc:chgData name="Dr. Hyung Jae Chang" userId="886d5175-8769-4946-920e-866bf9151013" providerId="ADAL" clId="{E745C9A7-A969-4B7C-B5E4-40E2D3C65896}" dt="2024-02-07T14:38:01.881" v="519" actId="1076"/>
        <pc:sldMkLst>
          <pc:docMk/>
          <pc:sldMk cId="3787764022" sldId="262"/>
        </pc:sldMkLst>
        <pc:picChg chg="add mod">
          <ac:chgData name="Dr. Hyung Jae Chang" userId="886d5175-8769-4946-920e-866bf9151013" providerId="ADAL" clId="{E745C9A7-A969-4B7C-B5E4-40E2D3C65896}" dt="2024-02-07T14:38:01.881" v="519" actId="1076"/>
          <ac:picMkLst>
            <pc:docMk/>
            <pc:sldMk cId="3787764022" sldId="262"/>
            <ac:picMk id="4" creationId="{1846A414-0811-B7C0-A33B-E013D51BE259}"/>
          </ac:picMkLst>
        </pc:picChg>
        <pc:picChg chg="del">
          <ac:chgData name="Dr. Hyung Jae Chang" userId="886d5175-8769-4946-920e-866bf9151013" providerId="ADAL" clId="{E745C9A7-A969-4B7C-B5E4-40E2D3C65896}" dt="2024-02-07T14:37:49.795" v="516" actId="478"/>
          <ac:picMkLst>
            <pc:docMk/>
            <pc:sldMk cId="3787764022" sldId="262"/>
            <ac:picMk id="6" creationId="{B6CD88C6-A2CC-4698-C75F-CC2739416695}"/>
          </ac:picMkLst>
        </pc:picChg>
      </pc:sldChg>
      <pc:sldChg chg="del">
        <pc:chgData name="Dr. Hyung Jae Chang" userId="886d5175-8769-4946-920e-866bf9151013" providerId="ADAL" clId="{E745C9A7-A969-4B7C-B5E4-40E2D3C65896}" dt="2024-02-07T12:35:17.374" v="43" actId="47"/>
        <pc:sldMkLst>
          <pc:docMk/>
          <pc:sldMk cId="2980609255" sldId="263"/>
        </pc:sldMkLst>
      </pc:sldChg>
      <pc:sldChg chg="del">
        <pc:chgData name="Dr. Hyung Jae Chang" userId="886d5175-8769-4946-920e-866bf9151013" providerId="ADAL" clId="{E745C9A7-A969-4B7C-B5E4-40E2D3C65896}" dt="2024-02-07T12:35:17.374" v="43" actId="47"/>
        <pc:sldMkLst>
          <pc:docMk/>
          <pc:sldMk cId="2358539234" sldId="264"/>
        </pc:sldMkLst>
      </pc:sldChg>
      <pc:sldChg chg="del">
        <pc:chgData name="Dr. Hyung Jae Chang" userId="886d5175-8769-4946-920e-866bf9151013" providerId="ADAL" clId="{E745C9A7-A969-4B7C-B5E4-40E2D3C65896}" dt="2024-02-07T12:35:17.374" v="43" actId="47"/>
        <pc:sldMkLst>
          <pc:docMk/>
          <pc:sldMk cId="1427705720" sldId="265"/>
        </pc:sldMkLst>
      </pc:sldChg>
      <pc:sldChg chg="del">
        <pc:chgData name="Dr. Hyung Jae Chang" userId="886d5175-8769-4946-920e-866bf9151013" providerId="ADAL" clId="{E745C9A7-A969-4B7C-B5E4-40E2D3C65896}" dt="2024-02-07T12:35:17.374" v="43" actId="47"/>
        <pc:sldMkLst>
          <pc:docMk/>
          <pc:sldMk cId="122219236" sldId="266"/>
        </pc:sldMkLst>
      </pc:sldChg>
      <pc:sldChg chg="del">
        <pc:chgData name="Dr. Hyung Jae Chang" userId="886d5175-8769-4946-920e-866bf9151013" providerId="ADAL" clId="{E745C9A7-A969-4B7C-B5E4-40E2D3C65896}" dt="2024-02-07T12:35:17.374" v="43" actId="47"/>
        <pc:sldMkLst>
          <pc:docMk/>
          <pc:sldMk cId="2339910266" sldId="267"/>
        </pc:sldMkLst>
      </pc:sldChg>
      <pc:sldChg chg="del">
        <pc:chgData name="Dr. Hyung Jae Chang" userId="886d5175-8769-4946-920e-866bf9151013" providerId="ADAL" clId="{E745C9A7-A969-4B7C-B5E4-40E2D3C65896}" dt="2024-02-07T12:35:17.374" v="43" actId="47"/>
        <pc:sldMkLst>
          <pc:docMk/>
          <pc:sldMk cId="2655709809" sldId="268"/>
        </pc:sldMkLst>
      </pc:sldChg>
      <pc:sldChg chg="del">
        <pc:chgData name="Dr. Hyung Jae Chang" userId="886d5175-8769-4946-920e-866bf9151013" providerId="ADAL" clId="{E745C9A7-A969-4B7C-B5E4-40E2D3C65896}" dt="2024-02-07T12:35:17.374" v="43" actId="47"/>
        <pc:sldMkLst>
          <pc:docMk/>
          <pc:sldMk cId="839391307" sldId="269"/>
        </pc:sldMkLst>
      </pc:sldChg>
      <pc:sldChg chg="del">
        <pc:chgData name="Dr. Hyung Jae Chang" userId="886d5175-8769-4946-920e-866bf9151013" providerId="ADAL" clId="{E745C9A7-A969-4B7C-B5E4-40E2D3C65896}" dt="2024-02-07T12:35:17.374" v="43" actId="47"/>
        <pc:sldMkLst>
          <pc:docMk/>
          <pc:sldMk cId="1441690484" sldId="270"/>
        </pc:sldMkLst>
      </pc:sldChg>
      <pc:sldChg chg="del">
        <pc:chgData name="Dr. Hyung Jae Chang" userId="886d5175-8769-4946-920e-866bf9151013" providerId="ADAL" clId="{E745C9A7-A969-4B7C-B5E4-40E2D3C65896}" dt="2024-02-07T12:35:17.374" v="43" actId="47"/>
        <pc:sldMkLst>
          <pc:docMk/>
          <pc:sldMk cId="1042342367" sldId="271"/>
        </pc:sldMkLst>
      </pc:sldChg>
      <pc:sldChg chg="del">
        <pc:chgData name="Dr. Hyung Jae Chang" userId="886d5175-8769-4946-920e-866bf9151013" providerId="ADAL" clId="{E745C9A7-A969-4B7C-B5E4-40E2D3C65896}" dt="2024-02-07T12:35:17.374" v="43" actId="47"/>
        <pc:sldMkLst>
          <pc:docMk/>
          <pc:sldMk cId="3228793171" sldId="272"/>
        </pc:sldMkLst>
      </pc:sldChg>
    </pc:docChg>
  </pc:docChgLst>
  <pc:docChgLst>
    <pc:chgData name="Dr. Hyung Jae Chang" userId="886d5175-8769-4946-920e-866bf9151013" providerId="ADAL" clId="{590BAB7B-B848-4A8A-AD51-CEC1C288BA7F}"/>
    <pc:docChg chg="undo custSel addSld delSld modSld">
      <pc:chgData name="Dr. Hyung Jae Chang" userId="886d5175-8769-4946-920e-866bf9151013" providerId="ADAL" clId="{590BAB7B-B848-4A8A-AD51-CEC1C288BA7F}" dt="2024-02-12T08:36:37.289" v="871" actId="47"/>
      <pc:docMkLst>
        <pc:docMk/>
      </pc:docMkLst>
      <pc:sldChg chg="modSp mod">
        <pc:chgData name="Dr. Hyung Jae Chang" userId="886d5175-8769-4946-920e-866bf9151013" providerId="ADAL" clId="{590BAB7B-B848-4A8A-AD51-CEC1C288BA7F}" dt="2024-02-12T07:22:03.638" v="51" actId="20577"/>
        <pc:sldMkLst>
          <pc:docMk/>
          <pc:sldMk cId="0" sldId="256"/>
        </pc:sldMkLst>
        <pc:spChg chg="mod">
          <ac:chgData name="Dr. Hyung Jae Chang" userId="886d5175-8769-4946-920e-866bf9151013" providerId="ADAL" clId="{590BAB7B-B848-4A8A-AD51-CEC1C288BA7F}" dt="2024-02-12T07:22:03.638" v="51" actId="20577"/>
          <ac:spMkLst>
            <pc:docMk/>
            <pc:sldMk cId="0" sldId="256"/>
            <ac:spMk id="2" creationId="{00000000-0000-0000-0000-000000000000}"/>
          </ac:spMkLst>
        </pc:spChg>
      </pc:sldChg>
      <pc:sldChg chg="addSp delSp modSp mod">
        <pc:chgData name="Dr. Hyung Jae Chang" userId="886d5175-8769-4946-920e-866bf9151013" providerId="ADAL" clId="{590BAB7B-B848-4A8A-AD51-CEC1C288BA7F}" dt="2024-02-12T08:05:21.147" v="224" actId="22"/>
        <pc:sldMkLst>
          <pc:docMk/>
          <pc:sldMk cId="0" sldId="258"/>
        </pc:sldMkLst>
        <pc:spChg chg="add mod">
          <ac:chgData name="Dr. Hyung Jae Chang" userId="886d5175-8769-4946-920e-866bf9151013" providerId="ADAL" clId="{590BAB7B-B848-4A8A-AD51-CEC1C288BA7F}" dt="2024-02-12T08:01:42.019" v="213" actId="1076"/>
          <ac:spMkLst>
            <pc:docMk/>
            <pc:sldMk cId="0" sldId="258"/>
            <ac:spMk id="8" creationId="{6FEA2B94-7288-964C-39F1-C226FB469B15}"/>
          </ac:spMkLst>
        </pc:spChg>
        <pc:spChg chg="add mod">
          <ac:chgData name="Dr. Hyung Jae Chang" userId="886d5175-8769-4946-920e-866bf9151013" providerId="ADAL" clId="{590BAB7B-B848-4A8A-AD51-CEC1C288BA7F}" dt="2024-02-12T08:02:17.249" v="219" actId="1076"/>
          <ac:spMkLst>
            <pc:docMk/>
            <pc:sldMk cId="0" sldId="258"/>
            <ac:spMk id="9" creationId="{5A71389B-1F38-5EC7-9038-B0F3D604994A}"/>
          </ac:spMkLst>
        </pc:spChg>
        <pc:spChg chg="add mod">
          <ac:chgData name="Dr. Hyung Jae Chang" userId="886d5175-8769-4946-920e-866bf9151013" providerId="ADAL" clId="{590BAB7B-B848-4A8A-AD51-CEC1C288BA7F}" dt="2024-02-12T08:02:33.054" v="222" actId="208"/>
          <ac:spMkLst>
            <pc:docMk/>
            <pc:sldMk cId="0" sldId="258"/>
            <ac:spMk id="10" creationId="{AC753C18-349D-4868-07A6-36502824BFCE}"/>
          </ac:spMkLst>
        </pc:spChg>
        <pc:spChg chg="mod">
          <ac:chgData name="Dr. Hyung Jae Chang" userId="886d5175-8769-4946-920e-866bf9151013" providerId="ADAL" clId="{590BAB7B-B848-4A8A-AD51-CEC1C288BA7F}" dt="2024-02-12T07:30:41.091" v="65" actId="20577"/>
          <ac:spMkLst>
            <pc:docMk/>
            <pc:sldMk cId="0" sldId="258"/>
            <ac:spMk id="9218" creationId="{00000000-0000-0000-0000-000000000000}"/>
          </ac:spMkLst>
        </pc:spChg>
        <pc:spChg chg="mod">
          <ac:chgData name="Dr. Hyung Jae Chang" userId="886d5175-8769-4946-920e-866bf9151013" providerId="ADAL" clId="{590BAB7B-B848-4A8A-AD51-CEC1C288BA7F}" dt="2024-02-12T07:43:24.768" v="126" actId="20577"/>
          <ac:spMkLst>
            <pc:docMk/>
            <pc:sldMk cId="0" sldId="258"/>
            <ac:spMk id="9219" creationId="{00000000-0000-0000-0000-000000000000}"/>
          </ac:spMkLst>
        </pc:spChg>
        <pc:picChg chg="del">
          <ac:chgData name="Dr. Hyung Jae Chang" userId="886d5175-8769-4946-920e-866bf9151013" providerId="ADAL" clId="{590BAB7B-B848-4A8A-AD51-CEC1C288BA7F}" dt="2024-02-12T07:25:24.487" v="53" actId="478"/>
          <ac:picMkLst>
            <pc:docMk/>
            <pc:sldMk cId="0" sldId="258"/>
            <ac:picMk id="3" creationId="{AA34660C-4CC5-AB69-EF23-61EFA02EC08D}"/>
          </ac:picMkLst>
        </pc:picChg>
        <pc:picChg chg="add mod">
          <ac:chgData name="Dr. Hyung Jae Chang" userId="886d5175-8769-4946-920e-866bf9151013" providerId="ADAL" clId="{590BAB7B-B848-4A8A-AD51-CEC1C288BA7F}" dt="2024-02-12T08:00:53.436" v="132" actId="1076"/>
          <ac:picMkLst>
            <pc:docMk/>
            <pc:sldMk cId="0" sldId="258"/>
            <ac:picMk id="4" creationId="{D5FF85DE-81E6-EE46-14E3-89A0EB0F1F13}"/>
          </ac:picMkLst>
        </pc:picChg>
        <pc:picChg chg="add mod">
          <ac:chgData name="Dr. Hyung Jae Chang" userId="886d5175-8769-4946-920e-866bf9151013" providerId="ADAL" clId="{590BAB7B-B848-4A8A-AD51-CEC1C288BA7F}" dt="2024-02-12T08:00:52.090" v="131" actId="1076"/>
          <ac:picMkLst>
            <pc:docMk/>
            <pc:sldMk cId="0" sldId="258"/>
            <ac:picMk id="7" creationId="{1B0EBBCB-444F-00C2-CDA4-8C146626B7DF}"/>
          </ac:picMkLst>
        </pc:picChg>
        <pc:picChg chg="add del">
          <ac:chgData name="Dr. Hyung Jae Chang" userId="886d5175-8769-4946-920e-866bf9151013" providerId="ADAL" clId="{590BAB7B-B848-4A8A-AD51-CEC1C288BA7F}" dt="2024-02-12T08:05:21.147" v="224" actId="22"/>
          <ac:picMkLst>
            <pc:docMk/>
            <pc:sldMk cId="0" sldId="258"/>
            <ac:picMk id="12" creationId="{711FB650-820C-400A-9B58-11ABCD4B30FC}"/>
          </ac:picMkLst>
        </pc:picChg>
      </pc:sldChg>
      <pc:sldChg chg="del">
        <pc:chgData name="Dr. Hyung Jae Chang" userId="886d5175-8769-4946-920e-866bf9151013" providerId="ADAL" clId="{590BAB7B-B848-4A8A-AD51-CEC1C288BA7F}" dt="2024-02-12T07:22:07.794" v="52" actId="47"/>
        <pc:sldMkLst>
          <pc:docMk/>
          <pc:sldMk cId="467647626" sldId="259"/>
        </pc:sldMkLst>
      </pc:sldChg>
      <pc:sldChg chg="addSp delSp modSp add mod">
        <pc:chgData name="Dr. Hyung Jae Chang" userId="886d5175-8769-4946-920e-866bf9151013" providerId="ADAL" clId="{590BAB7B-B848-4A8A-AD51-CEC1C288BA7F}" dt="2024-02-12T08:09:32.276" v="489" actId="1035"/>
        <pc:sldMkLst>
          <pc:docMk/>
          <pc:sldMk cId="1295063925" sldId="259"/>
        </pc:sldMkLst>
        <pc:spChg chg="del">
          <ac:chgData name="Dr. Hyung Jae Chang" userId="886d5175-8769-4946-920e-866bf9151013" providerId="ADAL" clId="{590BAB7B-B848-4A8A-AD51-CEC1C288BA7F}" dt="2024-02-12T08:05:31.803" v="236" actId="478"/>
          <ac:spMkLst>
            <pc:docMk/>
            <pc:sldMk cId="1295063925" sldId="259"/>
            <ac:spMk id="8" creationId="{D9161212-E5E4-4D67-0891-796AE52111DA}"/>
          </ac:spMkLst>
        </pc:spChg>
        <pc:spChg chg="del">
          <ac:chgData name="Dr. Hyung Jae Chang" userId="886d5175-8769-4946-920e-866bf9151013" providerId="ADAL" clId="{590BAB7B-B848-4A8A-AD51-CEC1C288BA7F}" dt="2024-02-12T08:05:33.146" v="237" actId="478"/>
          <ac:spMkLst>
            <pc:docMk/>
            <pc:sldMk cId="1295063925" sldId="259"/>
            <ac:spMk id="9" creationId="{F853F69A-A7E8-C927-B1C7-0EE1820F8BAF}"/>
          </ac:spMkLst>
        </pc:spChg>
        <pc:spChg chg="del">
          <ac:chgData name="Dr. Hyung Jae Chang" userId="886d5175-8769-4946-920e-866bf9151013" providerId="ADAL" clId="{590BAB7B-B848-4A8A-AD51-CEC1C288BA7F}" dt="2024-02-12T08:05:33.146" v="237" actId="478"/>
          <ac:spMkLst>
            <pc:docMk/>
            <pc:sldMk cId="1295063925" sldId="259"/>
            <ac:spMk id="10" creationId="{C25195CF-D28D-9F0E-FEFC-C8419031D6FA}"/>
          </ac:spMkLst>
        </pc:spChg>
        <pc:spChg chg="mod">
          <ac:chgData name="Dr. Hyung Jae Chang" userId="886d5175-8769-4946-920e-866bf9151013" providerId="ADAL" clId="{590BAB7B-B848-4A8A-AD51-CEC1C288BA7F}" dt="2024-02-12T08:09:32.276" v="489" actId="1035"/>
          <ac:spMkLst>
            <pc:docMk/>
            <pc:sldMk cId="1295063925" sldId="259"/>
            <ac:spMk id="9218" creationId="{D74FAE60-7CD9-EF60-0A3C-A8AA60056074}"/>
          </ac:spMkLst>
        </pc:spChg>
        <pc:spChg chg="mod">
          <ac:chgData name="Dr. Hyung Jae Chang" userId="886d5175-8769-4946-920e-866bf9151013" providerId="ADAL" clId="{590BAB7B-B848-4A8A-AD51-CEC1C288BA7F}" dt="2024-02-12T08:09:30.548" v="485" actId="1035"/>
          <ac:spMkLst>
            <pc:docMk/>
            <pc:sldMk cId="1295063925" sldId="259"/>
            <ac:spMk id="9219" creationId="{83392466-6409-B40A-89C2-BD75D5845E4B}"/>
          </ac:spMkLst>
        </pc:spChg>
        <pc:picChg chg="add mod">
          <ac:chgData name="Dr. Hyung Jae Chang" userId="886d5175-8769-4946-920e-866bf9151013" providerId="ADAL" clId="{590BAB7B-B848-4A8A-AD51-CEC1C288BA7F}" dt="2024-02-12T08:09:27.230" v="480" actId="1076"/>
          <ac:picMkLst>
            <pc:docMk/>
            <pc:sldMk cId="1295063925" sldId="259"/>
            <ac:picMk id="3" creationId="{DD49B316-0DC1-4834-5391-75B1373BE099}"/>
          </ac:picMkLst>
        </pc:picChg>
        <pc:picChg chg="del">
          <ac:chgData name="Dr. Hyung Jae Chang" userId="886d5175-8769-4946-920e-866bf9151013" providerId="ADAL" clId="{590BAB7B-B848-4A8A-AD51-CEC1C288BA7F}" dt="2024-02-12T08:05:30.322" v="234" actId="478"/>
          <ac:picMkLst>
            <pc:docMk/>
            <pc:sldMk cId="1295063925" sldId="259"/>
            <ac:picMk id="4" creationId="{D679CD8B-462C-CEBE-8FA8-310A181E90C2}"/>
          </ac:picMkLst>
        </pc:picChg>
        <pc:picChg chg="del">
          <ac:chgData name="Dr. Hyung Jae Chang" userId="886d5175-8769-4946-920e-866bf9151013" providerId="ADAL" clId="{590BAB7B-B848-4A8A-AD51-CEC1C288BA7F}" dt="2024-02-12T08:05:30.844" v="235" actId="478"/>
          <ac:picMkLst>
            <pc:docMk/>
            <pc:sldMk cId="1295063925" sldId="259"/>
            <ac:picMk id="7" creationId="{349C6393-A67C-E1A6-F2A1-3A11FB683044}"/>
          </ac:picMkLst>
        </pc:picChg>
      </pc:sldChg>
      <pc:sldChg chg="del">
        <pc:chgData name="Dr. Hyung Jae Chang" userId="886d5175-8769-4946-920e-866bf9151013" providerId="ADAL" clId="{590BAB7B-B848-4A8A-AD51-CEC1C288BA7F}" dt="2024-02-12T07:22:07.794" v="52" actId="47"/>
        <pc:sldMkLst>
          <pc:docMk/>
          <pc:sldMk cId="442882745" sldId="260"/>
        </pc:sldMkLst>
      </pc:sldChg>
      <pc:sldChg chg="addSp delSp modSp add mod">
        <pc:chgData name="Dr. Hyung Jae Chang" userId="886d5175-8769-4946-920e-866bf9151013" providerId="ADAL" clId="{590BAB7B-B848-4A8A-AD51-CEC1C288BA7F}" dt="2024-02-12T08:11:19.948" v="505" actId="1076"/>
        <pc:sldMkLst>
          <pc:docMk/>
          <pc:sldMk cId="3618641291" sldId="260"/>
        </pc:sldMkLst>
        <pc:spChg chg="del">
          <ac:chgData name="Dr. Hyung Jae Chang" userId="886d5175-8769-4946-920e-866bf9151013" providerId="ADAL" clId="{590BAB7B-B848-4A8A-AD51-CEC1C288BA7F}" dt="2024-02-12T08:10:42.510" v="498" actId="478"/>
          <ac:spMkLst>
            <pc:docMk/>
            <pc:sldMk cId="3618641291" sldId="260"/>
            <ac:spMk id="8" creationId="{4ABF2A2A-6459-0877-8EA6-F7310617F856}"/>
          </ac:spMkLst>
        </pc:spChg>
        <pc:spChg chg="del">
          <ac:chgData name="Dr. Hyung Jae Chang" userId="886d5175-8769-4946-920e-866bf9151013" providerId="ADAL" clId="{590BAB7B-B848-4A8A-AD51-CEC1C288BA7F}" dt="2024-02-12T08:10:42.510" v="498" actId="478"/>
          <ac:spMkLst>
            <pc:docMk/>
            <pc:sldMk cId="3618641291" sldId="260"/>
            <ac:spMk id="9" creationId="{3687D454-353F-C623-23E8-07BFC2A48740}"/>
          </ac:spMkLst>
        </pc:spChg>
        <pc:spChg chg="del">
          <ac:chgData name="Dr. Hyung Jae Chang" userId="886d5175-8769-4946-920e-866bf9151013" providerId="ADAL" clId="{590BAB7B-B848-4A8A-AD51-CEC1C288BA7F}" dt="2024-02-12T08:10:42.510" v="498" actId="478"/>
          <ac:spMkLst>
            <pc:docMk/>
            <pc:sldMk cId="3618641291" sldId="260"/>
            <ac:spMk id="10" creationId="{B79DB28A-4829-7A83-8AC9-CDCE85C1F70C}"/>
          </ac:spMkLst>
        </pc:spChg>
        <pc:spChg chg="mod">
          <ac:chgData name="Dr. Hyung Jae Chang" userId="886d5175-8769-4946-920e-866bf9151013" providerId="ADAL" clId="{590BAB7B-B848-4A8A-AD51-CEC1C288BA7F}" dt="2024-02-12T08:10:39.694" v="497" actId="20577"/>
          <ac:spMkLst>
            <pc:docMk/>
            <pc:sldMk cId="3618641291" sldId="260"/>
            <ac:spMk id="9218" creationId="{3E2C96C7-C226-FD78-D4A5-76B2B32FB6AB}"/>
          </ac:spMkLst>
        </pc:spChg>
        <pc:spChg chg="mod">
          <ac:chgData name="Dr. Hyung Jae Chang" userId="886d5175-8769-4946-920e-866bf9151013" providerId="ADAL" clId="{590BAB7B-B848-4A8A-AD51-CEC1C288BA7F}" dt="2024-02-12T08:11:04.632" v="501" actId="6549"/>
          <ac:spMkLst>
            <pc:docMk/>
            <pc:sldMk cId="3618641291" sldId="260"/>
            <ac:spMk id="9219" creationId="{89789A9B-A3D3-32AF-BCAF-BEDFC096779C}"/>
          </ac:spMkLst>
        </pc:spChg>
        <pc:picChg chg="add del">
          <ac:chgData name="Dr. Hyung Jae Chang" userId="886d5175-8769-4946-920e-866bf9151013" providerId="ADAL" clId="{590BAB7B-B848-4A8A-AD51-CEC1C288BA7F}" dt="2024-02-12T08:11:00.412" v="500" actId="22"/>
          <ac:picMkLst>
            <pc:docMk/>
            <pc:sldMk cId="3618641291" sldId="260"/>
            <ac:picMk id="3" creationId="{65848E39-E5A0-71DF-2267-70BB3B386BE9}"/>
          </ac:picMkLst>
        </pc:picChg>
        <pc:picChg chg="del">
          <ac:chgData name="Dr. Hyung Jae Chang" userId="886d5175-8769-4946-920e-866bf9151013" providerId="ADAL" clId="{590BAB7B-B848-4A8A-AD51-CEC1C288BA7F}" dt="2024-02-12T08:10:42.510" v="498" actId="478"/>
          <ac:picMkLst>
            <pc:docMk/>
            <pc:sldMk cId="3618641291" sldId="260"/>
            <ac:picMk id="4" creationId="{22A3AA88-E23F-F2FB-BF7B-D4B7BC10FA70}"/>
          </ac:picMkLst>
        </pc:picChg>
        <pc:picChg chg="del">
          <ac:chgData name="Dr. Hyung Jae Chang" userId="886d5175-8769-4946-920e-866bf9151013" providerId="ADAL" clId="{590BAB7B-B848-4A8A-AD51-CEC1C288BA7F}" dt="2024-02-12T08:10:42.510" v="498" actId="478"/>
          <ac:picMkLst>
            <pc:docMk/>
            <pc:sldMk cId="3618641291" sldId="260"/>
            <ac:picMk id="7" creationId="{CAEFE517-9FB0-1954-ECC2-5B528E24D8C1}"/>
          </ac:picMkLst>
        </pc:picChg>
        <pc:picChg chg="add mod">
          <ac:chgData name="Dr. Hyung Jae Chang" userId="886d5175-8769-4946-920e-866bf9151013" providerId="ADAL" clId="{590BAB7B-B848-4A8A-AD51-CEC1C288BA7F}" dt="2024-02-12T08:11:07.320" v="503" actId="1076"/>
          <ac:picMkLst>
            <pc:docMk/>
            <pc:sldMk cId="3618641291" sldId="260"/>
            <ac:picMk id="11" creationId="{E4695655-3169-EBD5-C6F2-ECFC1125F0A2}"/>
          </ac:picMkLst>
        </pc:picChg>
        <pc:picChg chg="add mod">
          <ac:chgData name="Dr. Hyung Jae Chang" userId="886d5175-8769-4946-920e-866bf9151013" providerId="ADAL" clId="{590BAB7B-B848-4A8A-AD51-CEC1C288BA7F}" dt="2024-02-12T08:11:19.948" v="505" actId="1076"/>
          <ac:picMkLst>
            <pc:docMk/>
            <pc:sldMk cId="3618641291" sldId="260"/>
            <ac:picMk id="13" creationId="{B30C13D3-0A8B-0497-A20B-65D0CBE461FE}"/>
          </ac:picMkLst>
        </pc:picChg>
      </pc:sldChg>
      <pc:sldChg chg="del">
        <pc:chgData name="Dr. Hyung Jae Chang" userId="886d5175-8769-4946-920e-866bf9151013" providerId="ADAL" clId="{590BAB7B-B848-4A8A-AD51-CEC1C288BA7F}" dt="2024-02-12T07:22:07.794" v="52" actId="47"/>
        <pc:sldMkLst>
          <pc:docMk/>
          <pc:sldMk cId="6840471" sldId="261"/>
        </pc:sldMkLst>
      </pc:sldChg>
      <pc:sldChg chg="addSp delSp modSp add mod">
        <pc:chgData name="Dr. Hyung Jae Chang" userId="886d5175-8769-4946-920e-866bf9151013" providerId="ADAL" clId="{590BAB7B-B848-4A8A-AD51-CEC1C288BA7F}" dt="2024-02-12T08:13:59.212" v="677" actId="1076"/>
        <pc:sldMkLst>
          <pc:docMk/>
          <pc:sldMk cId="91380368" sldId="261"/>
        </pc:sldMkLst>
        <pc:spChg chg="add mod">
          <ac:chgData name="Dr. Hyung Jae Chang" userId="886d5175-8769-4946-920e-866bf9151013" providerId="ADAL" clId="{590BAB7B-B848-4A8A-AD51-CEC1C288BA7F}" dt="2024-02-12T08:12:11.636" v="553"/>
          <ac:spMkLst>
            <pc:docMk/>
            <pc:sldMk cId="91380368" sldId="261"/>
            <ac:spMk id="2" creationId="{4FB8323B-3C05-6C50-8AA2-9E295AB5D655}"/>
          </ac:spMkLst>
        </pc:spChg>
        <pc:spChg chg="add mod">
          <ac:chgData name="Dr. Hyung Jae Chang" userId="886d5175-8769-4946-920e-866bf9151013" providerId="ADAL" clId="{590BAB7B-B848-4A8A-AD51-CEC1C288BA7F}" dt="2024-02-12T08:13:40" v="669" actId="1035"/>
          <ac:spMkLst>
            <pc:docMk/>
            <pc:sldMk cId="91380368" sldId="261"/>
            <ac:spMk id="3" creationId="{41776E37-6B65-F9F7-3974-030B89F84C3B}"/>
          </ac:spMkLst>
        </pc:spChg>
        <pc:spChg chg="mod">
          <ac:chgData name="Dr. Hyung Jae Chang" userId="886d5175-8769-4946-920e-866bf9151013" providerId="ADAL" clId="{590BAB7B-B848-4A8A-AD51-CEC1C288BA7F}" dt="2024-02-12T08:13:43.298" v="673" actId="1035"/>
          <ac:spMkLst>
            <pc:docMk/>
            <pc:sldMk cId="91380368" sldId="261"/>
            <ac:spMk id="9218" creationId="{1B27D6EA-C4A2-7AF2-30C0-A1741D6841E7}"/>
          </ac:spMkLst>
        </pc:spChg>
        <pc:picChg chg="add mod">
          <ac:chgData name="Dr. Hyung Jae Chang" userId="886d5175-8769-4946-920e-866bf9151013" providerId="ADAL" clId="{590BAB7B-B848-4A8A-AD51-CEC1C288BA7F}" dt="2024-02-12T08:13:40" v="669" actId="1035"/>
          <ac:picMkLst>
            <pc:docMk/>
            <pc:sldMk cId="91380368" sldId="261"/>
            <ac:picMk id="6" creationId="{A021C6C1-99D3-4FC0-8C9F-2E6870735073}"/>
          </ac:picMkLst>
        </pc:picChg>
        <pc:picChg chg="add mod">
          <ac:chgData name="Dr. Hyung Jae Chang" userId="886d5175-8769-4946-920e-866bf9151013" providerId="ADAL" clId="{590BAB7B-B848-4A8A-AD51-CEC1C288BA7F}" dt="2024-02-12T08:13:59.212" v="677" actId="1076"/>
          <ac:picMkLst>
            <pc:docMk/>
            <pc:sldMk cId="91380368" sldId="261"/>
            <ac:picMk id="8" creationId="{6ECB845F-D88E-DFF5-E41F-CCAA5A2B506B}"/>
          </ac:picMkLst>
        </pc:picChg>
        <pc:picChg chg="del">
          <ac:chgData name="Dr. Hyung Jae Chang" userId="886d5175-8769-4946-920e-866bf9151013" providerId="ADAL" clId="{590BAB7B-B848-4A8A-AD51-CEC1C288BA7F}" dt="2024-02-12T08:12:02.533" v="551" actId="478"/>
          <ac:picMkLst>
            <pc:docMk/>
            <pc:sldMk cId="91380368" sldId="261"/>
            <ac:picMk id="11" creationId="{7DE3B00A-5926-BD46-7893-D5D6AD84FDE9}"/>
          </ac:picMkLst>
        </pc:picChg>
        <pc:picChg chg="del">
          <ac:chgData name="Dr. Hyung Jae Chang" userId="886d5175-8769-4946-920e-866bf9151013" providerId="ADAL" clId="{590BAB7B-B848-4A8A-AD51-CEC1C288BA7F}" dt="2024-02-12T08:12:01.982" v="550" actId="478"/>
          <ac:picMkLst>
            <pc:docMk/>
            <pc:sldMk cId="91380368" sldId="261"/>
            <ac:picMk id="13" creationId="{EAD06435-C863-166B-0F6D-81FC19A7AEF5}"/>
          </ac:picMkLst>
        </pc:picChg>
      </pc:sldChg>
      <pc:sldChg chg="del">
        <pc:chgData name="Dr. Hyung Jae Chang" userId="886d5175-8769-4946-920e-866bf9151013" providerId="ADAL" clId="{590BAB7B-B848-4A8A-AD51-CEC1C288BA7F}" dt="2024-02-12T07:22:07.794" v="52" actId="47"/>
        <pc:sldMkLst>
          <pc:docMk/>
          <pc:sldMk cId="1315279240" sldId="262"/>
        </pc:sldMkLst>
      </pc:sldChg>
      <pc:sldChg chg="delSp modSp add del mod">
        <pc:chgData name="Dr. Hyung Jae Chang" userId="886d5175-8769-4946-920e-866bf9151013" providerId="ADAL" clId="{590BAB7B-B848-4A8A-AD51-CEC1C288BA7F}" dt="2024-02-12T08:30:03.274" v="761" actId="47"/>
        <pc:sldMkLst>
          <pc:docMk/>
          <pc:sldMk cId="1376621733" sldId="262"/>
        </pc:sldMkLst>
        <pc:spChg chg="mod">
          <ac:chgData name="Dr. Hyung Jae Chang" userId="886d5175-8769-4946-920e-866bf9151013" providerId="ADAL" clId="{590BAB7B-B848-4A8A-AD51-CEC1C288BA7F}" dt="2024-02-12T08:29:59.108" v="759" actId="6549"/>
          <ac:spMkLst>
            <pc:docMk/>
            <pc:sldMk cId="1376621733" sldId="262"/>
            <ac:spMk id="3" creationId="{C611D3AE-BDD6-759D-FD7F-C7380AF193FE}"/>
          </ac:spMkLst>
        </pc:spChg>
        <pc:spChg chg="mod">
          <ac:chgData name="Dr. Hyung Jae Chang" userId="886d5175-8769-4946-920e-866bf9151013" providerId="ADAL" clId="{590BAB7B-B848-4A8A-AD51-CEC1C288BA7F}" dt="2024-02-12T08:14:29.154" v="686" actId="20577"/>
          <ac:spMkLst>
            <pc:docMk/>
            <pc:sldMk cId="1376621733" sldId="262"/>
            <ac:spMk id="9218" creationId="{8E8E7C48-6DFC-D6FD-5B1E-450855F495E3}"/>
          </ac:spMkLst>
        </pc:spChg>
        <pc:picChg chg="del">
          <ac:chgData name="Dr. Hyung Jae Chang" userId="886d5175-8769-4946-920e-866bf9151013" providerId="ADAL" clId="{590BAB7B-B848-4A8A-AD51-CEC1C288BA7F}" dt="2024-02-12T08:14:31.380" v="688" actId="478"/>
          <ac:picMkLst>
            <pc:docMk/>
            <pc:sldMk cId="1376621733" sldId="262"/>
            <ac:picMk id="6" creationId="{530900E5-9914-3A72-E4BC-31EBCBE50A99}"/>
          </ac:picMkLst>
        </pc:picChg>
        <pc:picChg chg="del">
          <ac:chgData name="Dr. Hyung Jae Chang" userId="886d5175-8769-4946-920e-866bf9151013" providerId="ADAL" clId="{590BAB7B-B848-4A8A-AD51-CEC1C288BA7F}" dt="2024-02-12T08:14:30.704" v="687" actId="478"/>
          <ac:picMkLst>
            <pc:docMk/>
            <pc:sldMk cId="1376621733" sldId="262"/>
            <ac:picMk id="8" creationId="{8875A4F2-0C9C-761E-BF0F-840CE6BCF48D}"/>
          </ac:picMkLst>
        </pc:picChg>
      </pc:sldChg>
      <pc:sldChg chg="delSp modSp add del mod">
        <pc:chgData name="Dr. Hyung Jae Chang" userId="886d5175-8769-4946-920e-866bf9151013" providerId="ADAL" clId="{590BAB7B-B848-4A8A-AD51-CEC1C288BA7F}" dt="2024-02-12T08:36:37.289" v="871" actId="47"/>
        <pc:sldMkLst>
          <pc:docMk/>
          <pc:sldMk cId="1692314562" sldId="263"/>
        </pc:sldMkLst>
        <pc:spChg chg="del">
          <ac:chgData name="Dr. Hyung Jae Chang" userId="886d5175-8769-4946-920e-866bf9151013" providerId="ADAL" clId="{590BAB7B-B848-4A8A-AD51-CEC1C288BA7F}" dt="2024-02-12T08:30:13.874" v="766" actId="478"/>
          <ac:spMkLst>
            <pc:docMk/>
            <pc:sldMk cId="1692314562" sldId="263"/>
            <ac:spMk id="8" creationId="{EA3ED450-8888-BC7F-A2AA-C6D3F51CF15E}"/>
          </ac:spMkLst>
        </pc:spChg>
        <pc:spChg chg="del">
          <ac:chgData name="Dr. Hyung Jae Chang" userId="886d5175-8769-4946-920e-866bf9151013" providerId="ADAL" clId="{590BAB7B-B848-4A8A-AD51-CEC1C288BA7F}" dt="2024-02-12T08:30:13.874" v="766" actId="478"/>
          <ac:spMkLst>
            <pc:docMk/>
            <pc:sldMk cId="1692314562" sldId="263"/>
            <ac:spMk id="9" creationId="{3CEBC6DD-6063-B480-36B5-9C3C6165EA13}"/>
          </ac:spMkLst>
        </pc:spChg>
        <pc:spChg chg="del">
          <ac:chgData name="Dr. Hyung Jae Chang" userId="886d5175-8769-4946-920e-866bf9151013" providerId="ADAL" clId="{590BAB7B-B848-4A8A-AD51-CEC1C288BA7F}" dt="2024-02-12T08:30:13.874" v="766" actId="478"/>
          <ac:spMkLst>
            <pc:docMk/>
            <pc:sldMk cId="1692314562" sldId="263"/>
            <ac:spMk id="10" creationId="{5C13271E-627E-B689-66AF-6BA4CF8781D5}"/>
          </ac:spMkLst>
        </pc:spChg>
        <pc:spChg chg="mod">
          <ac:chgData name="Dr. Hyung Jae Chang" userId="886d5175-8769-4946-920e-866bf9151013" providerId="ADAL" clId="{590BAB7B-B848-4A8A-AD51-CEC1C288BA7F}" dt="2024-02-12T08:30:06.043" v="763" actId="20577"/>
          <ac:spMkLst>
            <pc:docMk/>
            <pc:sldMk cId="1692314562" sldId="263"/>
            <ac:spMk id="9218" creationId="{C67E8F24-EBEB-9CAA-3F5C-BDA8BD11E1D2}"/>
          </ac:spMkLst>
        </pc:spChg>
        <pc:spChg chg="mod">
          <ac:chgData name="Dr. Hyung Jae Chang" userId="886d5175-8769-4946-920e-866bf9151013" providerId="ADAL" clId="{590BAB7B-B848-4A8A-AD51-CEC1C288BA7F}" dt="2024-02-12T08:36:35.269" v="870" actId="6549"/>
          <ac:spMkLst>
            <pc:docMk/>
            <pc:sldMk cId="1692314562" sldId="263"/>
            <ac:spMk id="9219" creationId="{DDB60B21-14BA-A637-D9E8-AE6F8173755F}"/>
          </ac:spMkLst>
        </pc:spChg>
        <pc:picChg chg="del">
          <ac:chgData name="Dr. Hyung Jae Chang" userId="886d5175-8769-4946-920e-866bf9151013" providerId="ADAL" clId="{590BAB7B-B848-4A8A-AD51-CEC1C288BA7F}" dt="2024-02-12T08:30:12.040" v="765" actId="478"/>
          <ac:picMkLst>
            <pc:docMk/>
            <pc:sldMk cId="1692314562" sldId="263"/>
            <ac:picMk id="4" creationId="{4BA31409-2046-D17E-E684-E8D64E64CCC1}"/>
          </ac:picMkLst>
        </pc:picChg>
        <pc:picChg chg="del">
          <ac:chgData name="Dr. Hyung Jae Chang" userId="886d5175-8769-4946-920e-866bf9151013" providerId="ADAL" clId="{590BAB7B-B848-4A8A-AD51-CEC1C288BA7F}" dt="2024-02-12T08:30:11.536" v="764" actId="478"/>
          <ac:picMkLst>
            <pc:docMk/>
            <pc:sldMk cId="1692314562" sldId="263"/>
            <ac:picMk id="7" creationId="{9AAA333B-34F2-0916-B2CB-CF2339DB4DF2}"/>
          </ac:picMkLst>
        </pc:picChg>
      </pc:sldChg>
      <pc:sldChg chg="del">
        <pc:chgData name="Dr. Hyung Jae Chang" userId="886d5175-8769-4946-920e-866bf9151013" providerId="ADAL" clId="{590BAB7B-B848-4A8A-AD51-CEC1C288BA7F}" dt="2024-02-12T07:22:07.794" v="52" actId="47"/>
        <pc:sldMkLst>
          <pc:docMk/>
          <pc:sldMk cId="3201123572" sldId="263"/>
        </pc:sldMkLst>
      </pc:sldChg>
      <pc:sldChg chg="del">
        <pc:chgData name="Dr. Hyung Jae Chang" userId="886d5175-8769-4946-920e-866bf9151013" providerId="ADAL" clId="{590BAB7B-B848-4A8A-AD51-CEC1C288BA7F}" dt="2024-02-12T07:22:07.794" v="52" actId="47"/>
        <pc:sldMkLst>
          <pc:docMk/>
          <pc:sldMk cId="4281176563" sldId="264"/>
        </pc:sldMkLst>
      </pc:sldChg>
      <pc:sldChg chg="del">
        <pc:chgData name="Dr. Hyung Jae Chang" userId="886d5175-8769-4946-920e-866bf9151013" providerId="ADAL" clId="{590BAB7B-B848-4A8A-AD51-CEC1C288BA7F}" dt="2024-02-12T07:22:07.794" v="52" actId="47"/>
        <pc:sldMkLst>
          <pc:docMk/>
          <pc:sldMk cId="2986331536" sldId="265"/>
        </pc:sldMkLst>
      </pc:sldChg>
      <pc:sldChg chg="del">
        <pc:chgData name="Dr. Hyung Jae Chang" userId="886d5175-8769-4946-920e-866bf9151013" providerId="ADAL" clId="{590BAB7B-B848-4A8A-AD51-CEC1C288BA7F}" dt="2024-02-12T07:22:07.794" v="52" actId="47"/>
        <pc:sldMkLst>
          <pc:docMk/>
          <pc:sldMk cId="2548750364" sldId="266"/>
        </pc:sldMkLst>
      </pc:sldChg>
      <pc:sldChg chg="del">
        <pc:chgData name="Dr. Hyung Jae Chang" userId="886d5175-8769-4946-920e-866bf9151013" providerId="ADAL" clId="{590BAB7B-B848-4A8A-AD51-CEC1C288BA7F}" dt="2024-02-12T07:22:07.794" v="52" actId="47"/>
        <pc:sldMkLst>
          <pc:docMk/>
          <pc:sldMk cId="1258896085" sldId="267"/>
        </pc:sldMkLst>
      </pc:sldChg>
      <pc:sldChg chg="del">
        <pc:chgData name="Dr. Hyung Jae Chang" userId="886d5175-8769-4946-920e-866bf9151013" providerId="ADAL" clId="{590BAB7B-B848-4A8A-AD51-CEC1C288BA7F}" dt="2024-02-12T07:22:07.794" v="52" actId="47"/>
        <pc:sldMkLst>
          <pc:docMk/>
          <pc:sldMk cId="2526478598" sldId="268"/>
        </pc:sldMkLst>
      </pc:sldChg>
      <pc:sldChg chg="del">
        <pc:chgData name="Dr. Hyung Jae Chang" userId="886d5175-8769-4946-920e-866bf9151013" providerId="ADAL" clId="{590BAB7B-B848-4A8A-AD51-CEC1C288BA7F}" dt="2024-02-12T07:22:07.794" v="52" actId="47"/>
        <pc:sldMkLst>
          <pc:docMk/>
          <pc:sldMk cId="2016986790" sldId="269"/>
        </pc:sldMkLst>
      </pc:sldChg>
      <pc:sldChg chg="del">
        <pc:chgData name="Dr. Hyung Jae Chang" userId="886d5175-8769-4946-920e-866bf9151013" providerId="ADAL" clId="{590BAB7B-B848-4A8A-AD51-CEC1C288BA7F}" dt="2024-02-12T07:22:07.794" v="52" actId="47"/>
        <pc:sldMkLst>
          <pc:docMk/>
          <pc:sldMk cId="3157890951" sldId="270"/>
        </pc:sldMkLst>
      </pc:sldChg>
      <pc:sldChg chg="del">
        <pc:chgData name="Dr. Hyung Jae Chang" userId="886d5175-8769-4946-920e-866bf9151013" providerId="ADAL" clId="{590BAB7B-B848-4A8A-AD51-CEC1C288BA7F}" dt="2024-02-12T07:22:07.794" v="52" actId="47"/>
        <pc:sldMkLst>
          <pc:docMk/>
          <pc:sldMk cId="2117064932" sldId="271"/>
        </pc:sldMkLst>
      </pc:sldChg>
    </pc:docChg>
  </pc:docChgLst>
  <pc:docChgLst>
    <pc:chgData name="Dr. Hyung Jae Chang" userId="886d5175-8769-4946-920e-866bf9151013" providerId="ADAL" clId="{AA68A4BB-3FC3-4EDC-BEE8-E00A764AF221}"/>
    <pc:docChg chg="custSel delSld modSld">
      <pc:chgData name="Dr. Hyung Jae Chang" userId="886d5175-8769-4946-920e-866bf9151013" providerId="ADAL" clId="{AA68A4BB-3FC3-4EDC-BEE8-E00A764AF221}" dt="2024-02-05T10:19:54.303" v="57" actId="20577"/>
      <pc:docMkLst>
        <pc:docMk/>
      </pc:docMkLst>
      <pc:sldChg chg="modSp mod">
        <pc:chgData name="Dr. Hyung Jae Chang" userId="886d5175-8769-4946-920e-866bf9151013" providerId="ADAL" clId="{AA68A4BB-3FC3-4EDC-BEE8-E00A764AF221}" dt="2024-02-05T10:19:54.303" v="57" actId="20577"/>
        <pc:sldMkLst>
          <pc:docMk/>
          <pc:sldMk cId="0" sldId="256"/>
        </pc:sldMkLst>
        <pc:spChg chg="mod">
          <ac:chgData name="Dr. Hyung Jae Chang" userId="886d5175-8769-4946-920e-866bf9151013" providerId="ADAL" clId="{AA68A4BB-3FC3-4EDC-BEE8-E00A764AF221}" dt="2024-02-05T10:19:54.303" v="57" actId="20577"/>
          <ac:spMkLst>
            <pc:docMk/>
            <pc:sldMk cId="0" sldId="256"/>
            <ac:spMk id="2" creationId="{00000000-0000-0000-0000-000000000000}"/>
          </ac:spMkLst>
        </pc:spChg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473329996" sldId="261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2149585402" sldId="262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2980609255" sldId="263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2358539234" sldId="264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1427705720" sldId="265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122219236" sldId="266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2339910266" sldId="267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2655709809" sldId="268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839391307" sldId="269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1441690484" sldId="270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3228793171" sldId="272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0" sldId="273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0" sldId="274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0" sldId="275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0" sldId="276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0" sldId="278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0" sldId="279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0" sldId="280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0" sldId="281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0" sldId="282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0" sldId="283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0" sldId="284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0" sldId="285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273821698" sldId="288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273821698" sldId="289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273821698" sldId="290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0" sldId="295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0" sldId="296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0" sldId="297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273821698" sldId="298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273821698" sldId="299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0" sldId="300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0" sldId="301"/>
        </pc:sldMkLst>
      </pc:sldChg>
    </pc:docChg>
  </pc:docChgLst>
  <pc:docChgLst>
    <pc:chgData name="Dr. Hyung Jae Chang" userId="886d5175-8769-4946-920e-866bf9151013" providerId="ADAL" clId="{EC892114-CD13-448F-9768-CD95DACC5ED2}"/>
    <pc:docChg chg="undo custSel addSld delSld modSld">
      <pc:chgData name="Dr. Hyung Jae Chang" userId="886d5175-8769-4946-920e-866bf9151013" providerId="ADAL" clId="{EC892114-CD13-448F-9768-CD95DACC5ED2}" dt="2024-02-07T16:48:18.140" v="3882" actId="20577"/>
      <pc:docMkLst>
        <pc:docMk/>
      </pc:docMkLst>
      <pc:sldChg chg="modSp mod">
        <pc:chgData name="Dr. Hyung Jae Chang" userId="886d5175-8769-4946-920e-866bf9151013" providerId="ADAL" clId="{EC892114-CD13-448F-9768-CD95DACC5ED2}" dt="2024-02-07T14:40:35.232" v="37" actId="20577"/>
        <pc:sldMkLst>
          <pc:docMk/>
          <pc:sldMk cId="0" sldId="256"/>
        </pc:sldMkLst>
        <pc:spChg chg="mod">
          <ac:chgData name="Dr. Hyung Jae Chang" userId="886d5175-8769-4946-920e-866bf9151013" providerId="ADAL" clId="{EC892114-CD13-448F-9768-CD95DACC5ED2}" dt="2024-02-07T14:40:35.232" v="37" actId="20577"/>
          <ac:spMkLst>
            <pc:docMk/>
            <pc:sldMk cId="0" sldId="256"/>
            <ac:spMk id="2" creationId="{00000000-0000-0000-0000-000000000000}"/>
          </ac:spMkLst>
        </pc:spChg>
      </pc:sldChg>
      <pc:sldChg chg="delSp modSp mod">
        <pc:chgData name="Dr. Hyung Jae Chang" userId="886d5175-8769-4946-920e-866bf9151013" providerId="ADAL" clId="{EC892114-CD13-448F-9768-CD95DACC5ED2}" dt="2024-02-07T15:45:33.377" v="683" actId="255"/>
        <pc:sldMkLst>
          <pc:docMk/>
          <pc:sldMk cId="0" sldId="258"/>
        </pc:sldMkLst>
        <pc:spChg chg="mod">
          <ac:chgData name="Dr. Hyung Jae Chang" userId="886d5175-8769-4946-920e-866bf9151013" providerId="ADAL" clId="{EC892114-CD13-448F-9768-CD95DACC5ED2}" dt="2024-02-07T15:36:29.407" v="74" actId="20577"/>
          <ac:spMkLst>
            <pc:docMk/>
            <pc:sldMk cId="0" sldId="258"/>
            <ac:spMk id="9218" creationId="{00000000-0000-0000-0000-000000000000}"/>
          </ac:spMkLst>
        </pc:spChg>
        <pc:spChg chg="mod">
          <ac:chgData name="Dr. Hyung Jae Chang" userId="886d5175-8769-4946-920e-866bf9151013" providerId="ADAL" clId="{EC892114-CD13-448F-9768-CD95DACC5ED2}" dt="2024-02-07T15:45:33.377" v="683" actId="255"/>
          <ac:spMkLst>
            <pc:docMk/>
            <pc:sldMk cId="0" sldId="258"/>
            <ac:spMk id="9219" creationId="{00000000-0000-0000-0000-000000000000}"/>
          </ac:spMkLst>
        </pc:spChg>
        <pc:picChg chg="del">
          <ac:chgData name="Dr. Hyung Jae Chang" userId="886d5175-8769-4946-920e-866bf9151013" providerId="ADAL" clId="{EC892114-CD13-448F-9768-CD95DACC5ED2}" dt="2024-02-07T14:40:43.778" v="39" actId="478"/>
          <ac:picMkLst>
            <pc:docMk/>
            <pc:sldMk cId="0" sldId="258"/>
            <ac:picMk id="3" creationId="{7597F8F8-5F28-8E91-4D92-B6338CCAC7C0}"/>
          </ac:picMkLst>
        </pc:picChg>
      </pc:sldChg>
      <pc:sldChg chg="del">
        <pc:chgData name="Dr. Hyung Jae Chang" userId="886d5175-8769-4946-920e-866bf9151013" providerId="ADAL" clId="{EC892114-CD13-448F-9768-CD95DACC5ED2}" dt="2024-02-07T14:40:40.277" v="38" actId="47"/>
        <pc:sldMkLst>
          <pc:docMk/>
          <pc:sldMk cId="2557779282" sldId="259"/>
        </pc:sldMkLst>
      </pc:sldChg>
      <pc:sldChg chg="addSp delSp modSp add mod">
        <pc:chgData name="Dr. Hyung Jae Chang" userId="886d5175-8769-4946-920e-866bf9151013" providerId="ADAL" clId="{EC892114-CD13-448F-9768-CD95DACC5ED2}" dt="2024-02-07T15:44:42.931" v="643" actId="207"/>
        <pc:sldMkLst>
          <pc:docMk/>
          <pc:sldMk cId="2913048171" sldId="259"/>
        </pc:sldMkLst>
        <pc:spChg chg="add del mod">
          <ac:chgData name="Dr. Hyung Jae Chang" userId="886d5175-8769-4946-920e-866bf9151013" providerId="ADAL" clId="{EC892114-CD13-448F-9768-CD95DACC5ED2}" dt="2024-02-07T15:43:57.923" v="627" actId="478"/>
          <ac:spMkLst>
            <pc:docMk/>
            <pc:sldMk cId="2913048171" sldId="259"/>
            <ac:spMk id="10" creationId="{C4C5EF52-1B06-41A7-C360-8AD4EFC383BB}"/>
          </ac:spMkLst>
        </pc:spChg>
        <pc:spChg chg="add mod">
          <ac:chgData name="Dr. Hyung Jae Chang" userId="886d5175-8769-4946-920e-866bf9151013" providerId="ADAL" clId="{EC892114-CD13-448F-9768-CD95DACC5ED2}" dt="2024-02-07T15:44:36.088" v="642" actId="207"/>
          <ac:spMkLst>
            <pc:docMk/>
            <pc:sldMk cId="2913048171" sldId="259"/>
            <ac:spMk id="11" creationId="{50463938-A9B4-38B4-FF89-E696347CA19E}"/>
          </ac:spMkLst>
        </pc:spChg>
        <pc:spChg chg="add mod">
          <ac:chgData name="Dr. Hyung Jae Chang" userId="886d5175-8769-4946-920e-866bf9151013" providerId="ADAL" clId="{EC892114-CD13-448F-9768-CD95DACC5ED2}" dt="2024-02-07T15:44:42.931" v="643" actId="207"/>
          <ac:spMkLst>
            <pc:docMk/>
            <pc:sldMk cId="2913048171" sldId="259"/>
            <ac:spMk id="12" creationId="{5881DD09-BAD6-6D05-ADB0-D0EA39D4CE4B}"/>
          </ac:spMkLst>
        </pc:spChg>
        <pc:spChg chg="mod">
          <ac:chgData name="Dr. Hyung Jae Chang" userId="886d5175-8769-4946-920e-866bf9151013" providerId="ADAL" clId="{EC892114-CD13-448F-9768-CD95DACC5ED2}" dt="2024-02-07T15:42:41.646" v="611" actId="20577"/>
          <ac:spMkLst>
            <pc:docMk/>
            <pc:sldMk cId="2913048171" sldId="259"/>
            <ac:spMk id="9218" creationId="{F2692CBC-3B5C-68C8-3718-93CA38BCD266}"/>
          </ac:spMkLst>
        </pc:spChg>
        <pc:spChg chg="del mod">
          <ac:chgData name="Dr. Hyung Jae Chang" userId="886d5175-8769-4946-920e-866bf9151013" providerId="ADAL" clId="{EC892114-CD13-448F-9768-CD95DACC5ED2}" dt="2024-02-07T15:43:56.180" v="626" actId="478"/>
          <ac:spMkLst>
            <pc:docMk/>
            <pc:sldMk cId="2913048171" sldId="259"/>
            <ac:spMk id="9219" creationId="{00D12CB5-F063-D1C1-0038-D0C1D2167B9B}"/>
          </ac:spMkLst>
        </pc:spChg>
        <pc:picChg chg="add mod">
          <ac:chgData name="Dr. Hyung Jae Chang" userId="886d5175-8769-4946-920e-866bf9151013" providerId="ADAL" clId="{EC892114-CD13-448F-9768-CD95DACC5ED2}" dt="2024-02-07T15:44:05.277" v="632" actId="1076"/>
          <ac:picMkLst>
            <pc:docMk/>
            <pc:sldMk cId="2913048171" sldId="259"/>
            <ac:picMk id="3" creationId="{DDB59192-082A-15A0-EF8A-2915F5ABC6BE}"/>
          </ac:picMkLst>
        </pc:picChg>
        <pc:picChg chg="add mod">
          <ac:chgData name="Dr. Hyung Jae Chang" userId="886d5175-8769-4946-920e-866bf9151013" providerId="ADAL" clId="{EC892114-CD13-448F-9768-CD95DACC5ED2}" dt="2024-02-07T15:44:06.310" v="633" actId="1076"/>
          <ac:picMkLst>
            <pc:docMk/>
            <pc:sldMk cId="2913048171" sldId="259"/>
            <ac:picMk id="6" creationId="{CAB4CA4E-8F75-6F5C-37AA-70FE4C7F3524}"/>
          </ac:picMkLst>
        </pc:picChg>
        <pc:picChg chg="add mod">
          <ac:chgData name="Dr. Hyung Jae Chang" userId="886d5175-8769-4946-920e-866bf9151013" providerId="ADAL" clId="{EC892114-CD13-448F-9768-CD95DACC5ED2}" dt="2024-02-07T15:44:08.288" v="634" actId="1076"/>
          <ac:picMkLst>
            <pc:docMk/>
            <pc:sldMk cId="2913048171" sldId="259"/>
            <ac:picMk id="8" creationId="{FC62D4D0-23BA-3319-9AAD-05EF550BD62F}"/>
          </ac:picMkLst>
        </pc:picChg>
      </pc:sldChg>
      <pc:sldChg chg="del">
        <pc:chgData name="Dr. Hyung Jae Chang" userId="886d5175-8769-4946-920e-866bf9151013" providerId="ADAL" clId="{EC892114-CD13-448F-9768-CD95DACC5ED2}" dt="2024-02-07T14:40:40.277" v="38" actId="47"/>
        <pc:sldMkLst>
          <pc:docMk/>
          <pc:sldMk cId="2437840772" sldId="260"/>
        </pc:sldMkLst>
      </pc:sldChg>
      <pc:sldChg chg="modSp add mod">
        <pc:chgData name="Dr. Hyung Jae Chang" userId="886d5175-8769-4946-920e-866bf9151013" providerId="ADAL" clId="{EC892114-CD13-448F-9768-CD95DACC5ED2}" dt="2024-02-07T15:46:18.205" v="798" actId="20577"/>
        <pc:sldMkLst>
          <pc:docMk/>
          <pc:sldMk cId="3244806012" sldId="260"/>
        </pc:sldMkLst>
        <pc:spChg chg="mod">
          <ac:chgData name="Dr. Hyung Jae Chang" userId="886d5175-8769-4946-920e-866bf9151013" providerId="ADAL" clId="{EC892114-CD13-448F-9768-CD95DACC5ED2}" dt="2024-02-07T15:45:01.876" v="652" actId="20577"/>
          <ac:spMkLst>
            <pc:docMk/>
            <pc:sldMk cId="3244806012" sldId="260"/>
            <ac:spMk id="9218" creationId="{740E8E0A-CE76-8609-973F-305865D7108F}"/>
          </ac:spMkLst>
        </pc:spChg>
        <pc:spChg chg="mod">
          <ac:chgData name="Dr. Hyung Jae Chang" userId="886d5175-8769-4946-920e-866bf9151013" providerId="ADAL" clId="{EC892114-CD13-448F-9768-CD95DACC5ED2}" dt="2024-02-07T15:46:18.205" v="798" actId="20577"/>
          <ac:spMkLst>
            <pc:docMk/>
            <pc:sldMk cId="3244806012" sldId="260"/>
            <ac:spMk id="9219" creationId="{A577F526-317B-B5A6-93BF-FFBFA6BE1566}"/>
          </ac:spMkLst>
        </pc:spChg>
      </pc:sldChg>
      <pc:sldChg chg="del">
        <pc:chgData name="Dr. Hyung Jae Chang" userId="886d5175-8769-4946-920e-866bf9151013" providerId="ADAL" clId="{EC892114-CD13-448F-9768-CD95DACC5ED2}" dt="2024-02-07T14:40:40.277" v="38" actId="47"/>
        <pc:sldMkLst>
          <pc:docMk/>
          <pc:sldMk cId="1948291052" sldId="261"/>
        </pc:sldMkLst>
      </pc:sldChg>
      <pc:sldChg chg="addSp modSp add mod">
        <pc:chgData name="Dr. Hyung Jae Chang" userId="886d5175-8769-4946-920e-866bf9151013" providerId="ADAL" clId="{EC892114-CD13-448F-9768-CD95DACC5ED2}" dt="2024-02-07T16:05:46.350" v="1316" actId="1036"/>
        <pc:sldMkLst>
          <pc:docMk/>
          <pc:sldMk cId="3518815194" sldId="261"/>
        </pc:sldMkLst>
        <pc:spChg chg="mod">
          <ac:chgData name="Dr. Hyung Jae Chang" userId="886d5175-8769-4946-920e-866bf9151013" providerId="ADAL" clId="{EC892114-CD13-448F-9768-CD95DACC5ED2}" dt="2024-02-07T16:05:46.350" v="1316" actId="1036"/>
          <ac:spMkLst>
            <pc:docMk/>
            <pc:sldMk cId="3518815194" sldId="261"/>
            <ac:spMk id="9218" creationId="{6541A110-040B-80FA-4CE2-16C9824D0B6E}"/>
          </ac:spMkLst>
        </pc:spChg>
        <pc:spChg chg="mod">
          <ac:chgData name="Dr. Hyung Jae Chang" userId="886d5175-8769-4946-920e-866bf9151013" providerId="ADAL" clId="{EC892114-CD13-448F-9768-CD95DACC5ED2}" dt="2024-02-07T16:05:42.876" v="1313" actId="1036"/>
          <ac:spMkLst>
            <pc:docMk/>
            <pc:sldMk cId="3518815194" sldId="261"/>
            <ac:spMk id="9219" creationId="{21F1F045-D275-F64C-64A5-59DE7D0EA98B}"/>
          </ac:spMkLst>
        </pc:spChg>
        <pc:picChg chg="add mod">
          <ac:chgData name="Dr. Hyung Jae Chang" userId="886d5175-8769-4946-920e-866bf9151013" providerId="ADAL" clId="{EC892114-CD13-448F-9768-CD95DACC5ED2}" dt="2024-02-07T16:05:44.603" v="1314" actId="1076"/>
          <ac:picMkLst>
            <pc:docMk/>
            <pc:sldMk cId="3518815194" sldId="261"/>
            <ac:picMk id="3" creationId="{AB478621-13B5-03B6-B887-AC648300F841}"/>
          </ac:picMkLst>
        </pc:picChg>
      </pc:sldChg>
      <pc:sldChg chg="addSp delSp modSp add mod">
        <pc:chgData name="Dr. Hyung Jae Chang" userId="886d5175-8769-4946-920e-866bf9151013" providerId="ADAL" clId="{EC892114-CD13-448F-9768-CD95DACC5ED2}" dt="2024-02-07T16:06:56.420" v="1342" actId="1076"/>
        <pc:sldMkLst>
          <pc:docMk/>
          <pc:sldMk cId="2534604526" sldId="262"/>
        </pc:sldMkLst>
        <pc:spChg chg="mod">
          <ac:chgData name="Dr. Hyung Jae Chang" userId="886d5175-8769-4946-920e-866bf9151013" providerId="ADAL" clId="{EC892114-CD13-448F-9768-CD95DACC5ED2}" dt="2024-02-07T16:06:20.826" v="1335" actId="1036"/>
          <ac:spMkLst>
            <pc:docMk/>
            <pc:sldMk cId="2534604526" sldId="262"/>
            <ac:spMk id="9218" creationId="{7234D70F-6212-E5DB-5889-02C72DA21125}"/>
          </ac:spMkLst>
        </pc:spChg>
        <pc:spChg chg="mod">
          <ac:chgData name="Dr. Hyung Jae Chang" userId="886d5175-8769-4946-920e-866bf9151013" providerId="ADAL" clId="{EC892114-CD13-448F-9768-CD95DACC5ED2}" dt="2024-02-07T16:06:23.544" v="1338" actId="1036"/>
          <ac:spMkLst>
            <pc:docMk/>
            <pc:sldMk cId="2534604526" sldId="262"/>
            <ac:spMk id="9219" creationId="{BFFB6D7C-909A-332D-B405-61458B87EC40}"/>
          </ac:spMkLst>
        </pc:spChg>
        <pc:picChg chg="del">
          <ac:chgData name="Dr. Hyung Jae Chang" userId="886d5175-8769-4946-920e-866bf9151013" providerId="ADAL" clId="{EC892114-CD13-448F-9768-CD95DACC5ED2}" dt="2024-02-07T16:06:11.041" v="1326" actId="478"/>
          <ac:picMkLst>
            <pc:docMk/>
            <pc:sldMk cId="2534604526" sldId="262"/>
            <ac:picMk id="3" creationId="{8800584A-DFCC-4821-49BD-531BEF4D679A}"/>
          </ac:picMkLst>
        </pc:picChg>
        <pc:picChg chg="add mod">
          <ac:chgData name="Dr. Hyung Jae Chang" userId="886d5175-8769-4946-920e-866bf9151013" providerId="ADAL" clId="{EC892114-CD13-448F-9768-CD95DACC5ED2}" dt="2024-02-07T16:06:56.420" v="1342" actId="1076"/>
          <ac:picMkLst>
            <pc:docMk/>
            <pc:sldMk cId="2534604526" sldId="262"/>
            <ac:picMk id="4" creationId="{911A5548-27F0-CADB-D032-6641157AEFCF}"/>
          </ac:picMkLst>
        </pc:picChg>
      </pc:sldChg>
      <pc:sldChg chg="del">
        <pc:chgData name="Dr. Hyung Jae Chang" userId="886d5175-8769-4946-920e-866bf9151013" providerId="ADAL" clId="{EC892114-CD13-448F-9768-CD95DACC5ED2}" dt="2024-02-07T14:40:40.277" v="38" actId="47"/>
        <pc:sldMkLst>
          <pc:docMk/>
          <pc:sldMk cId="3787764022" sldId="262"/>
        </pc:sldMkLst>
      </pc:sldChg>
      <pc:sldChg chg="addSp delSp modSp add mod">
        <pc:chgData name="Dr. Hyung Jae Chang" userId="886d5175-8769-4946-920e-866bf9151013" providerId="ADAL" clId="{EC892114-CD13-448F-9768-CD95DACC5ED2}" dt="2024-02-07T16:09:08.035" v="1587" actId="20577"/>
        <pc:sldMkLst>
          <pc:docMk/>
          <pc:sldMk cId="285242032" sldId="263"/>
        </pc:sldMkLst>
        <pc:spChg chg="mod">
          <ac:chgData name="Dr. Hyung Jae Chang" userId="886d5175-8769-4946-920e-866bf9151013" providerId="ADAL" clId="{EC892114-CD13-448F-9768-CD95DACC5ED2}" dt="2024-02-07T16:08:19.072" v="1455" actId="1035"/>
          <ac:spMkLst>
            <pc:docMk/>
            <pc:sldMk cId="285242032" sldId="263"/>
            <ac:spMk id="9218" creationId="{C9981212-F233-1120-7F9C-964B7CDC1BED}"/>
          </ac:spMkLst>
        </pc:spChg>
        <pc:spChg chg="mod">
          <ac:chgData name="Dr. Hyung Jae Chang" userId="886d5175-8769-4946-920e-866bf9151013" providerId="ADAL" clId="{EC892114-CD13-448F-9768-CD95DACC5ED2}" dt="2024-02-07T16:09:08.035" v="1587" actId="20577"/>
          <ac:spMkLst>
            <pc:docMk/>
            <pc:sldMk cId="285242032" sldId="263"/>
            <ac:spMk id="9219" creationId="{A0F735B7-C7D6-FC52-F727-76DB9C5AD9D9}"/>
          </ac:spMkLst>
        </pc:spChg>
        <pc:picChg chg="del">
          <ac:chgData name="Dr. Hyung Jae Chang" userId="886d5175-8769-4946-920e-866bf9151013" providerId="ADAL" clId="{EC892114-CD13-448F-9768-CD95DACC5ED2}" dt="2024-02-07T16:07:11.407" v="1344" actId="478"/>
          <ac:picMkLst>
            <pc:docMk/>
            <pc:sldMk cId="285242032" sldId="263"/>
            <ac:picMk id="3" creationId="{E59E93B7-E7BE-ED8A-578D-3B46D1F8245A}"/>
          </ac:picMkLst>
        </pc:picChg>
        <pc:picChg chg="add">
          <ac:chgData name="Dr. Hyung Jae Chang" userId="886d5175-8769-4946-920e-866bf9151013" providerId="ADAL" clId="{EC892114-CD13-448F-9768-CD95DACC5ED2}" dt="2024-02-07T16:08:11.164" v="1450" actId="22"/>
          <ac:picMkLst>
            <pc:docMk/>
            <pc:sldMk cId="285242032" sldId="263"/>
            <ac:picMk id="4" creationId="{B1227BB9-819A-D12A-9D77-A6CD7B9F807D}"/>
          </ac:picMkLst>
        </pc:picChg>
      </pc:sldChg>
      <pc:sldChg chg="addSp modSp add mod">
        <pc:chgData name="Dr. Hyung Jae Chang" userId="886d5175-8769-4946-920e-866bf9151013" providerId="ADAL" clId="{EC892114-CD13-448F-9768-CD95DACC5ED2}" dt="2024-02-07T16:15:37.103" v="1979" actId="20577"/>
        <pc:sldMkLst>
          <pc:docMk/>
          <pc:sldMk cId="3346961573" sldId="264"/>
        </pc:sldMkLst>
        <pc:spChg chg="add mod">
          <ac:chgData name="Dr. Hyung Jae Chang" userId="886d5175-8769-4946-920e-866bf9151013" providerId="ADAL" clId="{EC892114-CD13-448F-9768-CD95DACC5ED2}" dt="2024-02-07T16:15:37.103" v="1979" actId="20577"/>
          <ac:spMkLst>
            <pc:docMk/>
            <pc:sldMk cId="3346961573" sldId="264"/>
            <ac:spMk id="4" creationId="{56F3C565-B69D-FA15-93DD-A6D6190762B2}"/>
          </ac:spMkLst>
        </pc:spChg>
        <pc:spChg chg="mod">
          <ac:chgData name="Dr. Hyung Jae Chang" userId="886d5175-8769-4946-920e-866bf9151013" providerId="ADAL" clId="{EC892114-CD13-448F-9768-CD95DACC5ED2}" dt="2024-02-07T16:13:11.584" v="1806" actId="1035"/>
          <ac:spMkLst>
            <pc:docMk/>
            <pc:sldMk cId="3346961573" sldId="264"/>
            <ac:spMk id="9218" creationId="{399BBE74-FC1E-A009-14B7-56514C1E2F17}"/>
          </ac:spMkLst>
        </pc:spChg>
        <pc:spChg chg="mod">
          <ac:chgData name="Dr. Hyung Jae Chang" userId="886d5175-8769-4946-920e-866bf9151013" providerId="ADAL" clId="{EC892114-CD13-448F-9768-CD95DACC5ED2}" dt="2024-02-07T16:14:59.679" v="1922" actId="1035"/>
          <ac:spMkLst>
            <pc:docMk/>
            <pc:sldMk cId="3346961573" sldId="264"/>
            <ac:spMk id="9219" creationId="{239A41F1-9480-5CB1-75E8-E05F0882EF69}"/>
          </ac:spMkLst>
        </pc:spChg>
        <pc:picChg chg="add mod">
          <ac:chgData name="Dr. Hyung Jae Chang" userId="886d5175-8769-4946-920e-866bf9151013" providerId="ADAL" clId="{EC892114-CD13-448F-9768-CD95DACC5ED2}" dt="2024-02-07T16:14:31.452" v="1917" actId="1076"/>
          <ac:picMkLst>
            <pc:docMk/>
            <pc:sldMk cId="3346961573" sldId="264"/>
            <ac:picMk id="3" creationId="{FE14B236-CA68-43A3-1852-4CAA621181B9}"/>
          </ac:picMkLst>
        </pc:picChg>
      </pc:sldChg>
      <pc:sldChg chg="addSp delSp modSp add mod">
        <pc:chgData name="Dr. Hyung Jae Chang" userId="886d5175-8769-4946-920e-866bf9151013" providerId="ADAL" clId="{EC892114-CD13-448F-9768-CD95DACC5ED2}" dt="2024-02-07T16:18:30.790" v="2083" actId="20577"/>
        <pc:sldMkLst>
          <pc:docMk/>
          <pc:sldMk cId="3843575040" sldId="265"/>
        </pc:sldMkLst>
        <pc:spChg chg="del">
          <ac:chgData name="Dr. Hyung Jae Chang" userId="886d5175-8769-4946-920e-866bf9151013" providerId="ADAL" clId="{EC892114-CD13-448F-9768-CD95DACC5ED2}" dt="2024-02-07T16:16:41.965" v="1985" actId="478"/>
          <ac:spMkLst>
            <pc:docMk/>
            <pc:sldMk cId="3843575040" sldId="265"/>
            <ac:spMk id="4" creationId="{C3940F9E-A3EA-9F9D-527D-9591EF4A4FF1}"/>
          </ac:spMkLst>
        </pc:spChg>
        <pc:spChg chg="mod">
          <ac:chgData name="Dr. Hyung Jae Chang" userId="886d5175-8769-4946-920e-866bf9151013" providerId="ADAL" clId="{EC892114-CD13-448F-9768-CD95DACC5ED2}" dt="2024-02-07T16:17:00.775" v="1988" actId="1036"/>
          <ac:spMkLst>
            <pc:docMk/>
            <pc:sldMk cId="3843575040" sldId="265"/>
            <ac:spMk id="9218" creationId="{42752FE7-C0B2-615C-3CB6-977B850B770D}"/>
          </ac:spMkLst>
        </pc:spChg>
        <pc:spChg chg="mod">
          <ac:chgData name="Dr. Hyung Jae Chang" userId="886d5175-8769-4946-920e-866bf9151013" providerId="ADAL" clId="{EC892114-CD13-448F-9768-CD95DACC5ED2}" dt="2024-02-07T16:18:30.790" v="2083" actId="20577"/>
          <ac:spMkLst>
            <pc:docMk/>
            <pc:sldMk cId="3843575040" sldId="265"/>
            <ac:spMk id="9219" creationId="{991F7E3E-B730-037B-9934-2E2FBCD76F90}"/>
          </ac:spMkLst>
        </pc:spChg>
        <pc:picChg chg="del">
          <ac:chgData name="Dr. Hyung Jae Chang" userId="886d5175-8769-4946-920e-866bf9151013" providerId="ADAL" clId="{EC892114-CD13-448F-9768-CD95DACC5ED2}" dt="2024-02-07T16:16:30.859" v="1982" actId="478"/>
          <ac:picMkLst>
            <pc:docMk/>
            <pc:sldMk cId="3843575040" sldId="265"/>
            <ac:picMk id="3" creationId="{498C33BF-0257-1938-0592-F61CC826596B}"/>
          </ac:picMkLst>
        </pc:picChg>
        <pc:picChg chg="add mod">
          <ac:chgData name="Dr. Hyung Jae Chang" userId="886d5175-8769-4946-920e-866bf9151013" providerId="ADAL" clId="{EC892114-CD13-448F-9768-CD95DACC5ED2}" dt="2024-02-07T16:17:10.918" v="2000" actId="1076"/>
          <ac:picMkLst>
            <pc:docMk/>
            <pc:sldMk cId="3843575040" sldId="265"/>
            <ac:picMk id="6" creationId="{24E8EB22-61F2-D6A9-1DAC-751CD8315EC9}"/>
          </ac:picMkLst>
        </pc:picChg>
      </pc:sldChg>
      <pc:sldChg chg="modSp add mod">
        <pc:chgData name="Dr. Hyung Jae Chang" userId="886d5175-8769-4946-920e-866bf9151013" providerId="ADAL" clId="{EC892114-CD13-448F-9768-CD95DACC5ED2}" dt="2024-02-07T16:33:25.429" v="2881" actId="20577"/>
        <pc:sldMkLst>
          <pc:docMk/>
          <pc:sldMk cId="2498981268" sldId="266"/>
        </pc:sldMkLst>
        <pc:spChg chg="mod">
          <ac:chgData name="Dr. Hyung Jae Chang" userId="886d5175-8769-4946-920e-866bf9151013" providerId="ADAL" clId="{EC892114-CD13-448F-9768-CD95DACC5ED2}" dt="2024-02-07T16:19:19.455" v="2129" actId="20577"/>
          <ac:spMkLst>
            <pc:docMk/>
            <pc:sldMk cId="2498981268" sldId="266"/>
            <ac:spMk id="9218" creationId="{4DAA0A1B-F375-DD1D-8206-11E16B91011B}"/>
          </ac:spMkLst>
        </pc:spChg>
        <pc:spChg chg="mod">
          <ac:chgData name="Dr. Hyung Jae Chang" userId="886d5175-8769-4946-920e-866bf9151013" providerId="ADAL" clId="{EC892114-CD13-448F-9768-CD95DACC5ED2}" dt="2024-02-07T16:33:25.429" v="2881" actId="20577"/>
          <ac:spMkLst>
            <pc:docMk/>
            <pc:sldMk cId="2498981268" sldId="266"/>
            <ac:spMk id="9219" creationId="{4E26AF8C-8A04-1D58-F729-92F052173D18}"/>
          </ac:spMkLst>
        </pc:spChg>
      </pc:sldChg>
      <pc:sldChg chg="add del">
        <pc:chgData name="Dr. Hyung Jae Chang" userId="886d5175-8769-4946-920e-866bf9151013" providerId="ADAL" clId="{EC892114-CD13-448F-9768-CD95DACC5ED2}" dt="2024-02-07T16:19:00.815" v="2085"/>
        <pc:sldMkLst>
          <pc:docMk/>
          <pc:sldMk cId="3996032259" sldId="266"/>
        </pc:sldMkLst>
      </pc:sldChg>
      <pc:sldChg chg="addSp delSp modSp add mod">
        <pc:chgData name="Dr. Hyung Jae Chang" userId="886d5175-8769-4946-920e-866bf9151013" providerId="ADAL" clId="{EC892114-CD13-448F-9768-CD95DACC5ED2}" dt="2024-02-07T16:43:41.563" v="3593" actId="20577"/>
        <pc:sldMkLst>
          <pc:docMk/>
          <pc:sldMk cId="1175650460" sldId="267"/>
        </pc:sldMkLst>
        <pc:spChg chg="mod">
          <ac:chgData name="Dr. Hyung Jae Chang" userId="886d5175-8769-4946-920e-866bf9151013" providerId="ADAL" clId="{EC892114-CD13-448F-9768-CD95DACC5ED2}" dt="2024-02-07T16:32:41.710" v="2859" actId="1036"/>
          <ac:spMkLst>
            <pc:docMk/>
            <pc:sldMk cId="1175650460" sldId="267"/>
            <ac:spMk id="5" creationId="{40D71C8D-A106-755F-43AB-966089AA5235}"/>
          </ac:spMkLst>
        </pc:spChg>
        <pc:spChg chg="add del">
          <ac:chgData name="Dr. Hyung Jae Chang" userId="886d5175-8769-4946-920e-866bf9151013" providerId="ADAL" clId="{EC892114-CD13-448F-9768-CD95DACC5ED2}" dt="2024-02-07T16:25:25.488" v="2628" actId="11529"/>
          <ac:spMkLst>
            <pc:docMk/>
            <pc:sldMk cId="1175650460" sldId="267"/>
            <ac:spMk id="9" creationId="{2706934B-0DF6-C7FE-822A-C1193EA48406}"/>
          </ac:spMkLst>
        </pc:spChg>
        <pc:spChg chg="add del mod">
          <ac:chgData name="Dr. Hyung Jae Chang" userId="886d5175-8769-4946-920e-866bf9151013" providerId="ADAL" clId="{EC892114-CD13-448F-9768-CD95DACC5ED2}" dt="2024-02-07T16:26:16.307" v="2649" actId="478"/>
          <ac:spMkLst>
            <pc:docMk/>
            <pc:sldMk cId="1175650460" sldId="267"/>
            <ac:spMk id="10" creationId="{DDFF8815-1887-F130-4357-4BCDD29CDE29}"/>
          </ac:spMkLst>
        </pc:spChg>
        <pc:spChg chg="add mod">
          <ac:chgData name="Dr. Hyung Jae Chang" userId="886d5175-8769-4946-920e-866bf9151013" providerId="ADAL" clId="{EC892114-CD13-448F-9768-CD95DACC5ED2}" dt="2024-02-07T16:32:44.519" v="2861" actId="1035"/>
          <ac:spMkLst>
            <pc:docMk/>
            <pc:sldMk cId="1175650460" sldId="267"/>
            <ac:spMk id="16" creationId="{47B49A88-259F-4915-2B85-BE5CD61AEB08}"/>
          </ac:spMkLst>
        </pc:spChg>
        <pc:spChg chg="add mod">
          <ac:chgData name="Dr. Hyung Jae Chang" userId="886d5175-8769-4946-920e-866bf9151013" providerId="ADAL" clId="{EC892114-CD13-448F-9768-CD95DACC5ED2}" dt="2024-02-07T16:32:44.519" v="2861" actId="1035"/>
          <ac:spMkLst>
            <pc:docMk/>
            <pc:sldMk cId="1175650460" sldId="267"/>
            <ac:spMk id="17" creationId="{EC3E5C8F-CA3F-ECE6-31BC-33F1BB24A122}"/>
          </ac:spMkLst>
        </pc:spChg>
        <pc:spChg chg="add mod">
          <ac:chgData name="Dr. Hyung Jae Chang" userId="886d5175-8769-4946-920e-866bf9151013" providerId="ADAL" clId="{EC892114-CD13-448F-9768-CD95DACC5ED2}" dt="2024-02-07T16:32:44.519" v="2861" actId="1035"/>
          <ac:spMkLst>
            <pc:docMk/>
            <pc:sldMk cId="1175650460" sldId="267"/>
            <ac:spMk id="18" creationId="{8360AF1D-7DC4-7E91-6D6B-F3CF054CB4BD}"/>
          </ac:spMkLst>
        </pc:spChg>
        <pc:spChg chg="add mod">
          <ac:chgData name="Dr. Hyung Jae Chang" userId="886d5175-8769-4946-920e-866bf9151013" providerId="ADAL" clId="{EC892114-CD13-448F-9768-CD95DACC5ED2}" dt="2024-02-07T16:32:44.519" v="2861" actId="1035"/>
          <ac:spMkLst>
            <pc:docMk/>
            <pc:sldMk cId="1175650460" sldId="267"/>
            <ac:spMk id="19" creationId="{09E6CC7F-8A25-44CD-E608-BDA37D5FDDBA}"/>
          </ac:spMkLst>
        </pc:spChg>
        <pc:spChg chg="add mod">
          <ac:chgData name="Dr. Hyung Jae Chang" userId="886d5175-8769-4946-920e-866bf9151013" providerId="ADAL" clId="{EC892114-CD13-448F-9768-CD95DACC5ED2}" dt="2024-02-07T16:32:44.519" v="2861" actId="1035"/>
          <ac:spMkLst>
            <pc:docMk/>
            <pc:sldMk cId="1175650460" sldId="267"/>
            <ac:spMk id="20" creationId="{1F22AD46-E254-F0EB-F07E-2FB8694A1FA8}"/>
          </ac:spMkLst>
        </pc:spChg>
        <pc:spChg chg="add mod">
          <ac:chgData name="Dr. Hyung Jae Chang" userId="886d5175-8769-4946-920e-866bf9151013" providerId="ADAL" clId="{EC892114-CD13-448F-9768-CD95DACC5ED2}" dt="2024-02-07T16:32:44.519" v="2861" actId="1035"/>
          <ac:spMkLst>
            <pc:docMk/>
            <pc:sldMk cId="1175650460" sldId="267"/>
            <ac:spMk id="21" creationId="{AB85D405-C0A0-E628-8D03-BBE5B185C266}"/>
          </ac:spMkLst>
        </pc:spChg>
        <pc:spChg chg="add mod">
          <ac:chgData name="Dr. Hyung Jae Chang" userId="886d5175-8769-4946-920e-866bf9151013" providerId="ADAL" clId="{EC892114-CD13-448F-9768-CD95DACC5ED2}" dt="2024-02-07T16:32:44.519" v="2861" actId="1035"/>
          <ac:spMkLst>
            <pc:docMk/>
            <pc:sldMk cId="1175650460" sldId="267"/>
            <ac:spMk id="22" creationId="{AD7BEC74-00B7-DED7-CD5D-F307A29B03E5}"/>
          </ac:spMkLst>
        </pc:spChg>
        <pc:spChg chg="add del mod">
          <ac:chgData name="Dr. Hyung Jae Chang" userId="886d5175-8769-4946-920e-866bf9151013" providerId="ADAL" clId="{EC892114-CD13-448F-9768-CD95DACC5ED2}" dt="2024-02-07T16:31:22.066" v="2712" actId="478"/>
          <ac:spMkLst>
            <pc:docMk/>
            <pc:sldMk cId="1175650460" sldId="267"/>
            <ac:spMk id="23" creationId="{147DBEBB-6BB7-D123-0B68-FD9BC266BA9D}"/>
          </ac:spMkLst>
        </pc:spChg>
        <pc:spChg chg="mod">
          <ac:chgData name="Dr. Hyung Jae Chang" userId="886d5175-8769-4946-920e-866bf9151013" providerId="ADAL" clId="{EC892114-CD13-448F-9768-CD95DACC5ED2}" dt="2024-02-07T16:43:41.563" v="3593" actId="20577"/>
          <ac:spMkLst>
            <pc:docMk/>
            <pc:sldMk cId="1175650460" sldId="267"/>
            <ac:spMk id="9218" creationId="{E4408DCE-1DD6-54FF-C010-C806BE5D0001}"/>
          </ac:spMkLst>
        </pc:spChg>
        <pc:spChg chg="mod">
          <ac:chgData name="Dr. Hyung Jae Chang" userId="886d5175-8769-4946-920e-866bf9151013" providerId="ADAL" clId="{EC892114-CD13-448F-9768-CD95DACC5ED2}" dt="2024-02-07T16:32:31.518" v="2853" actId="1035"/>
          <ac:spMkLst>
            <pc:docMk/>
            <pc:sldMk cId="1175650460" sldId="267"/>
            <ac:spMk id="9219" creationId="{ED5395D2-B2F2-AF43-AD57-CAE17F2BA210}"/>
          </ac:spMkLst>
        </pc:spChg>
        <pc:grpChg chg="add mod">
          <ac:chgData name="Dr. Hyung Jae Chang" userId="886d5175-8769-4946-920e-866bf9151013" providerId="ADAL" clId="{EC892114-CD13-448F-9768-CD95DACC5ED2}" dt="2024-02-07T16:32:44.519" v="2861" actId="1035"/>
          <ac:grpSpMkLst>
            <pc:docMk/>
            <pc:sldMk cId="1175650460" sldId="267"/>
            <ac:grpSpMk id="13" creationId="{086E3C39-3953-7D43-44D1-2022D46FB749}"/>
          </ac:grpSpMkLst>
        </pc:grpChg>
        <pc:picChg chg="add mod">
          <ac:chgData name="Dr. Hyung Jae Chang" userId="886d5175-8769-4946-920e-866bf9151013" providerId="ADAL" clId="{EC892114-CD13-448F-9768-CD95DACC5ED2}" dt="2024-02-07T16:26:50.058" v="2652" actId="164"/>
          <ac:picMkLst>
            <pc:docMk/>
            <pc:sldMk cId="1175650460" sldId="267"/>
            <ac:picMk id="3" creationId="{C5FB57FB-4FAB-1757-7FC4-4854E614F917}"/>
          </ac:picMkLst>
        </pc:picChg>
        <pc:picChg chg="add mod">
          <ac:chgData name="Dr. Hyung Jae Chang" userId="886d5175-8769-4946-920e-866bf9151013" providerId="ADAL" clId="{EC892114-CD13-448F-9768-CD95DACC5ED2}" dt="2024-02-07T16:26:50.058" v="2652" actId="164"/>
          <ac:picMkLst>
            <pc:docMk/>
            <pc:sldMk cId="1175650460" sldId="267"/>
            <ac:picMk id="6" creationId="{8904A1CA-B410-C955-8427-F7F21CDEDAA9}"/>
          </ac:picMkLst>
        </pc:picChg>
        <pc:picChg chg="add mod">
          <ac:chgData name="Dr. Hyung Jae Chang" userId="886d5175-8769-4946-920e-866bf9151013" providerId="ADAL" clId="{EC892114-CD13-448F-9768-CD95DACC5ED2}" dt="2024-02-07T16:32:44.519" v="2861" actId="1035"/>
          <ac:picMkLst>
            <pc:docMk/>
            <pc:sldMk cId="1175650460" sldId="267"/>
            <ac:picMk id="8" creationId="{AEF4C302-4922-26CF-F29A-A2BAA09768A6}"/>
          </ac:picMkLst>
        </pc:picChg>
        <pc:picChg chg="add mod">
          <ac:chgData name="Dr. Hyung Jae Chang" userId="886d5175-8769-4946-920e-866bf9151013" providerId="ADAL" clId="{EC892114-CD13-448F-9768-CD95DACC5ED2}" dt="2024-02-07T16:32:44.519" v="2861" actId="1035"/>
          <ac:picMkLst>
            <pc:docMk/>
            <pc:sldMk cId="1175650460" sldId="267"/>
            <ac:picMk id="15" creationId="{DB41515D-F99A-6B76-0351-98D761E13759}"/>
          </ac:picMkLst>
        </pc:picChg>
        <pc:cxnChg chg="add mod">
          <ac:chgData name="Dr. Hyung Jae Chang" userId="886d5175-8769-4946-920e-866bf9151013" providerId="ADAL" clId="{EC892114-CD13-448F-9768-CD95DACC5ED2}" dt="2024-02-07T16:26:50.058" v="2652" actId="164"/>
          <ac:cxnSpMkLst>
            <pc:docMk/>
            <pc:sldMk cId="1175650460" sldId="267"/>
            <ac:cxnSpMk id="12" creationId="{00D3EFE8-9692-587F-E334-3BCF5A88A7BE}"/>
          </ac:cxnSpMkLst>
        </pc:cxnChg>
      </pc:sldChg>
      <pc:sldChg chg="modSp add mod">
        <pc:chgData name="Dr. Hyung Jae Chang" userId="886d5175-8769-4946-920e-866bf9151013" providerId="ADAL" clId="{EC892114-CD13-448F-9768-CD95DACC5ED2}" dt="2024-02-07T16:43:46.724" v="3594"/>
        <pc:sldMkLst>
          <pc:docMk/>
          <pc:sldMk cId="1188624451" sldId="268"/>
        </pc:sldMkLst>
        <pc:spChg chg="mod">
          <ac:chgData name="Dr. Hyung Jae Chang" userId="886d5175-8769-4946-920e-866bf9151013" providerId="ADAL" clId="{EC892114-CD13-448F-9768-CD95DACC5ED2}" dt="2024-02-07T16:43:46.724" v="3594"/>
          <ac:spMkLst>
            <pc:docMk/>
            <pc:sldMk cId="1188624451" sldId="268"/>
            <ac:spMk id="9218" creationId="{8BB8FBE6-B45C-4DBE-CC08-9010B550E191}"/>
          </ac:spMkLst>
        </pc:spChg>
        <pc:spChg chg="mod">
          <ac:chgData name="Dr. Hyung Jae Chang" userId="886d5175-8769-4946-920e-866bf9151013" providerId="ADAL" clId="{EC892114-CD13-448F-9768-CD95DACC5ED2}" dt="2024-02-07T16:38:49.269" v="3511" actId="20577"/>
          <ac:spMkLst>
            <pc:docMk/>
            <pc:sldMk cId="1188624451" sldId="268"/>
            <ac:spMk id="9219" creationId="{0F5C2D5A-BDA5-B19B-45BC-C2282B5506B7}"/>
          </ac:spMkLst>
        </pc:spChg>
      </pc:sldChg>
      <pc:sldChg chg="addSp modSp add mod">
        <pc:chgData name="Dr. Hyung Jae Chang" userId="886d5175-8769-4946-920e-866bf9151013" providerId="ADAL" clId="{EC892114-CD13-448F-9768-CD95DACC5ED2}" dt="2024-02-07T16:44:30.065" v="3606" actId="1076"/>
        <pc:sldMkLst>
          <pc:docMk/>
          <pc:sldMk cId="2327475485" sldId="269"/>
        </pc:sldMkLst>
        <pc:spChg chg="add mod">
          <ac:chgData name="Dr. Hyung Jae Chang" userId="886d5175-8769-4946-920e-866bf9151013" providerId="ADAL" clId="{EC892114-CD13-448F-9768-CD95DACC5ED2}" dt="2024-02-07T16:41:28.211" v="3546" actId="164"/>
          <ac:spMkLst>
            <pc:docMk/>
            <pc:sldMk cId="2327475485" sldId="269"/>
            <ac:spMk id="7" creationId="{33313808-604D-A55B-260B-8AC70C5005AD}"/>
          </ac:spMkLst>
        </pc:spChg>
        <pc:spChg chg="mod">
          <ac:chgData name="Dr. Hyung Jae Chang" userId="886d5175-8769-4946-920e-866bf9151013" providerId="ADAL" clId="{EC892114-CD13-448F-9768-CD95DACC5ED2}" dt="2024-02-07T16:44:08.305" v="3603" actId="1035"/>
          <ac:spMkLst>
            <pc:docMk/>
            <pc:sldMk cId="2327475485" sldId="269"/>
            <ac:spMk id="9218" creationId="{248F1319-F9C1-ADD5-E6DB-292441D5864E}"/>
          </ac:spMkLst>
        </pc:spChg>
        <pc:spChg chg="mod">
          <ac:chgData name="Dr. Hyung Jae Chang" userId="886d5175-8769-4946-920e-866bf9151013" providerId="ADAL" clId="{EC892114-CD13-448F-9768-CD95DACC5ED2}" dt="2024-02-07T16:44:04.152" v="3597" actId="1076"/>
          <ac:spMkLst>
            <pc:docMk/>
            <pc:sldMk cId="2327475485" sldId="269"/>
            <ac:spMk id="9219" creationId="{1721CD38-4C4A-DF33-8CEA-ABA6E9A72272}"/>
          </ac:spMkLst>
        </pc:spChg>
        <pc:grpChg chg="add mod">
          <ac:chgData name="Dr. Hyung Jae Chang" userId="886d5175-8769-4946-920e-866bf9151013" providerId="ADAL" clId="{EC892114-CD13-448F-9768-CD95DACC5ED2}" dt="2024-02-07T16:44:30.065" v="3606" actId="1076"/>
          <ac:grpSpMkLst>
            <pc:docMk/>
            <pc:sldMk cId="2327475485" sldId="269"/>
            <ac:grpSpMk id="8" creationId="{153D6EDE-A6E9-1EB8-4942-3DE6618DC6D9}"/>
          </ac:grpSpMkLst>
        </pc:grpChg>
        <pc:picChg chg="add mod">
          <ac:chgData name="Dr. Hyung Jae Chang" userId="886d5175-8769-4946-920e-866bf9151013" providerId="ADAL" clId="{EC892114-CD13-448F-9768-CD95DACC5ED2}" dt="2024-02-07T16:41:28.211" v="3546" actId="164"/>
          <ac:picMkLst>
            <pc:docMk/>
            <pc:sldMk cId="2327475485" sldId="269"/>
            <ac:picMk id="3" creationId="{FDC489FB-00BB-B93F-BE50-9E8953BFC16B}"/>
          </ac:picMkLst>
        </pc:picChg>
        <pc:picChg chg="add mod">
          <ac:chgData name="Dr. Hyung Jae Chang" userId="886d5175-8769-4946-920e-866bf9151013" providerId="ADAL" clId="{EC892114-CD13-448F-9768-CD95DACC5ED2}" dt="2024-02-07T16:41:28.211" v="3546" actId="164"/>
          <ac:picMkLst>
            <pc:docMk/>
            <pc:sldMk cId="2327475485" sldId="269"/>
            <ac:picMk id="6" creationId="{6D5FEA0E-165E-327D-87A6-C3A0FF03ACAD}"/>
          </ac:picMkLst>
        </pc:picChg>
        <pc:picChg chg="add mod">
          <ac:chgData name="Dr. Hyung Jae Chang" userId="886d5175-8769-4946-920e-866bf9151013" providerId="ADAL" clId="{EC892114-CD13-448F-9768-CD95DACC5ED2}" dt="2024-02-07T16:42:26.313" v="3572" actId="1076"/>
          <ac:picMkLst>
            <pc:docMk/>
            <pc:sldMk cId="2327475485" sldId="269"/>
            <ac:picMk id="10" creationId="{9EAED944-E946-7A0B-0E62-A62A06B27F88}"/>
          </ac:picMkLst>
        </pc:picChg>
      </pc:sldChg>
      <pc:sldChg chg="addSp modSp add mod">
        <pc:chgData name="Dr. Hyung Jae Chang" userId="886d5175-8769-4946-920e-866bf9151013" providerId="ADAL" clId="{EC892114-CD13-448F-9768-CD95DACC5ED2}" dt="2024-02-07T16:48:18.140" v="3882" actId="20577"/>
        <pc:sldMkLst>
          <pc:docMk/>
          <pc:sldMk cId="2260258487" sldId="270"/>
        </pc:sldMkLst>
        <pc:spChg chg="add mod">
          <ac:chgData name="Dr. Hyung Jae Chang" userId="886d5175-8769-4946-920e-866bf9151013" providerId="ADAL" clId="{EC892114-CD13-448F-9768-CD95DACC5ED2}" dt="2024-02-07T16:46:43.361" v="3849" actId="14100"/>
          <ac:spMkLst>
            <pc:docMk/>
            <pc:sldMk cId="2260258487" sldId="270"/>
            <ac:spMk id="4" creationId="{4433E5B2-799A-3F70-1DAE-5E34030DB893}"/>
          </ac:spMkLst>
        </pc:spChg>
        <pc:spChg chg="add mod">
          <ac:chgData name="Dr. Hyung Jae Chang" userId="886d5175-8769-4946-920e-866bf9151013" providerId="ADAL" clId="{EC892114-CD13-448F-9768-CD95DACC5ED2}" dt="2024-02-07T16:46:52.983" v="3856" actId="1035"/>
          <ac:spMkLst>
            <pc:docMk/>
            <pc:sldMk cId="2260258487" sldId="270"/>
            <ac:spMk id="6" creationId="{88C4DC55-91F1-FB0C-A291-F5550D71864A}"/>
          </ac:spMkLst>
        </pc:spChg>
        <pc:spChg chg="mod">
          <ac:chgData name="Dr. Hyung Jae Chang" userId="886d5175-8769-4946-920e-866bf9151013" providerId="ADAL" clId="{EC892114-CD13-448F-9768-CD95DACC5ED2}" dt="2024-02-07T16:48:18.140" v="3882" actId="20577"/>
          <ac:spMkLst>
            <pc:docMk/>
            <pc:sldMk cId="2260258487" sldId="270"/>
            <ac:spMk id="9219" creationId="{73410FC6-3A09-BC50-40D6-7D76951B4597}"/>
          </ac:spMkLst>
        </pc:spChg>
        <pc:picChg chg="add mod">
          <ac:chgData name="Dr. Hyung Jae Chang" userId="886d5175-8769-4946-920e-866bf9151013" providerId="ADAL" clId="{EC892114-CD13-448F-9768-CD95DACC5ED2}" dt="2024-02-07T16:46:24.196" v="3846" actId="1076"/>
          <ac:picMkLst>
            <pc:docMk/>
            <pc:sldMk cId="2260258487" sldId="270"/>
            <ac:picMk id="2" creationId="{A8CD4AE6-284C-94EA-4A1C-48DF320BB41B}"/>
          </ac:picMkLst>
        </pc:picChg>
        <pc:picChg chg="add mod">
          <ac:chgData name="Dr. Hyung Jae Chang" userId="886d5175-8769-4946-920e-866bf9151013" providerId="ADAL" clId="{EC892114-CD13-448F-9768-CD95DACC5ED2}" dt="2024-02-07T16:46:22.174" v="3845" actId="1076"/>
          <ac:picMkLst>
            <pc:docMk/>
            <pc:sldMk cId="2260258487" sldId="270"/>
            <ac:picMk id="3" creationId="{5AB746E9-CE46-B14A-D7AA-53AA8E6ADCA7}"/>
          </ac:picMkLst>
        </pc:picChg>
      </pc:sldChg>
    </pc:docChg>
  </pc:docChgLst>
  <pc:docChgLst>
    <pc:chgData name="Dr. Hyung Jae Chang" userId="886d5175-8769-4946-920e-866bf9151013" providerId="ADAL" clId="{ECED2D9B-CCF5-46CD-A4C0-F4A0DB25D351}"/>
    <pc:docChg chg="custSel addSld modSld">
      <pc:chgData name="Dr. Hyung Jae Chang" userId="886d5175-8769-4946-920e-866bf9151013" providerId="ADAL" clId="{ECED2D9B-CCF5-46CD-A4C0-F4A0DB25D351}" dt="2024-02-06T13:23:34.097" v="693" actId="1076"/>
      <pc:docMkLst>
        <pc:docMk/>
      </pc:docMkLst>
      <pc:sldChg chg="modSp mod">
        <pc:chgData name="Dr. Hyung Jae Chang" userId="886d5175-8769-4946-920e-866bf9151013" providerId="ADAL" clId="{ECED2D9B-CCF5-46CD-A4C0-F4A0DB25D351}" dt="2024-02-06T11:55:08.529" v="70" actId="20577"/>
        <pc:sldMkLst>
          <pc:docMk/>
          <pc:sldMk cId="0" sldId="256"/>
        </pc:sldMkLst>
        <pc:spChg chg="mod">
          <ac:chgData name="Dr. Hyung Jae Chang" userId="886d5175-8769-4946-920e-866bf9151013" providerId="ADAL" clId="{ECED2D9B-CCF5-46CD-A4C0-F4A0DB25D351}" dt="2024-02-06T11:55:08.529" v="70" actId="20577"/>
          <ac:spMkLst>
            <pc:docMk/>
            <pc:sldMk cId="0" sldId="256"/>
            <ac:spMk id="2" creationId="{00000000-0000-0000-0000-000000000000}"/>
          </ac:spMkLst>
        </pc:spChg>
      </pc:sldChg>
      <pc:sldChg chg="addSp modSp mod">
        <pc:chgData name="Dr. Hyung Jae Chang" userId="886d5175-8769-4946-920e-866bf9151013" providerId="ADAL" clId="{ECED2D9B-CCF5-46CD-A4C0-F4A0DB25D351}" dt="2024-02-06T12:01:38.193" v="333" actId="20577"/>
        <pc:sldMkLst>
          <pc:docMk/>
          <pc:sldMk cId="0" sldId="258"/>
        </pc:sldMkLst>
        <pc:spChg chg="mod">
          <ac:chgData name="Dr. Hyung Jae Chang" userId="886d5175-8769-4946-920e-866bf9151013" providerId="ADAL" clId="{ECED2D9B-CCF5-46CD-A4C0-F4A0DB25D351}" dt="2024-02-06T11:58:57.793" v="88" actId="20577"/>
          <ac:spMkLst>
            <pc:docMk/>
            <pc:sldMk cId="0" sldId="258"/>
            <ac:spMk id="9218" creationId="{00000000-0000-0000-0000-000000000000}"/>
          </ac:spMkLst>
        </pc:spChg>
        <pc:spChg chg="mod">
          <ac:chgData name="Dr. Hyung Jae Chang" userId="886d5175-8769-4946-920e-866bf9151013" providerId="ADAL" clId="{ECED2D9B-CCF5-46CD-A4C0-F4A0DB25D351}" dt="2024-02-06T12:01:38.193" v="333" actId="20577"/>
          <ac:spMkLst>
            <pc:docMk/>
            <pc:sldMk cId="0" sldId="258"/>
            <ac:spMk id="9219" creationId="{00000000-0000-0000-0000-000000000000}"/>
          </ac:spMkLst>
        </pc:spChg>
        <pc:picChg chg="add mod">
          <ac:chgData name="Dr. Hyung Jae Chang" userId="886d5175-8769-4946-920e-866bf9151013" providerId="ADAL" clId="{ECED2D9B-CCF5-46CD-A4C0-F4A0DB25D351}" dt="2024-02-06T12:01:35.388" v="331" actId="1076"/>
          <ac:picMkLst>
            <pc:docMk/>
            <pc:sldMk cId="0" sldId="258"/>
            <ac:picMk id="3" creationId="{0F111095-D307-3B85-D3B0-6993DD45E5CD}"/>
          </ac:picMkLst>
        </pc:picChg>
        <pc:picChg chg="add mod">
          <ac:chgData name="Dr. Hyung Jae Chang" userId="886d5175-8769-4946-920e-866bf9151013" providerId="ADAL" clId="{ECED2D9B-CCF5-46CD-A4C0-F4A0DB25D351}" dt="2024-02-06T12:01:36.390" v="332" actId="1076"/>
          <ac:picMkLst>
            <pc:docMk/>
            <pc:sldMk cId="0" sldId="258"/>
            <ac:picMk id="6" creationId="{A638211F-6607-71D1-F888-9D2FB52C6FEA}"/>
          </ac:picMkLst>
        </pc:picChg>
      </pc:sldChg>
      <pc:sldChg chg="addSp delSp modSp add mod">
        <pc:chgData name="Dr. Hyung Jae Chang" userId="886d5175-8769-4946-920e-866bf9151013" providerId="ADAL" clId="{ECED2D9B-CCF5-46CD-A4C0-F4A0DB25D351}" dt="2024-02-06T13:08:30.100" v="335" actId="1076"/>
        <pc:sldMkLst>
          <pc:docMk/>
          <pc:sldMk cId="3808302376" sldId="259"/>
        </pc:sldMkLst>
        <pc:spChg chg="mod">
          <ac:chgData name="Dr. Hyung Jae Chang" userId="886d5175-8769-4946-920e-866bf9151013" providerId="ADAL" clId="{ECED2D9B-CCF5-46CD-A4C0-F4A0DB25D351}" dt="2024-02-06T12:00:46.426" v="234" actId="20577"/>
          <ac:spMkLst>
            <pc:docMk/>
            <pc:sldMk cId="3808302376" sldId="259"/>
            <ac:spMk id="9218" creationId="{EC58BFAD-AE3D-A0A6-777C-CE80ABAB7827}"/>
          </ac:spMkLst>
        </pc:spChg>
        <pc:spChg chg="del mod">
          <ac:chgData name="Dr. Hyung Jae Chang" userId="886d5175-8769-4946-920e-866bf9151013" providerId="ADAL" clId="{ECED2D9B-CCF5-46CD-A4C0-F4A0DB25D351}" dt="2024-02-06T12:01:09.775" v="239" actId="22"/>
          <ac:spMkLst>
            <pc:docMk/>
            <pc:sldMk cId="3808302376" sldId="259"/>
            <ac:spMk id="9219" creationId="{FE3412B1-DE73-EB3D-D76D-98EBE4E02382}"/>
          </ac:spMkLst>
        </pc:spChg>
        <pc:picChg chg="del">
          <ac:chgData name="Dr. Hyung Jae Chang" userId="886d5175-8769-4946-920e-866bf9151013" providerId="ADAL" clId="{ECED2D9B-CCF5-46CD-A4C0-F4A0DB25D351}" dt="2024-02-06T12:00:48.365" v="235" actId="478"/>
          <ac:picMkLst>
            <pc:docMk/>
            <pc:sldMk cId="3808302376" sldId="259"/>
            <ac:picMk id="3" creationId="{6F3EA781-06C9-808C-4E57-05B583216432}"/>
          </ac:picMkLst>
        </pc:picChg>
        <pc:picChg chg="add mod ord">
          <ac:chgData name="Dr. Hyung Jae Chang" userId="886d5175-8769-4946-920e-866bf9151013" providerId="ADAL" clId="{ECED2D9B-CCF5-46CD-A4C0-F4A0DB25D351}" dt="2024-02-06T13:08:30.100" v="335" actId="1076"/>
          <ac:picMkLst>
            <pc:docMk/>
            <pc:sldMk cId="3808302376" sldId="259"/>
            <ac:picMk id="4" creationId="{040DAA5A-0B0E-FF6C-4920-ADC0070A42C4}"/>
          </ac:picMkLst>
        </pc:picChg>
        <pc:picChg chg="del">
          <ac:chgData name="Dr. Hyung Jae Chang" userId="886d5175-8769-4946-920e-866bf9151013" providerId="ADAL" clId="{ECED2D9B-CCF5-46CD-A4C0-F4A0DB25D351}" dt="2024-02-06T12:00:48.970" v="236" actId="478"/>
          <ac:picMkLst>
            <pc:docMk/>
            <pc:sldMk cId="3808302376" sldId="259"/>
            <ac:picMk id="6" creationId="{B8FCA0C1-123A-73F6-FD2D-CB97D7E8A514}"/>
          </ac:picMkLst>
        </pc:picChg>
      </pc:sldChg>
      <pc:sldChg chg="addSp delSp modSp add mod">
        <pc:chgData name="Dr. Hyung Jae Chang" userId="886d5175-8769-4946-920e-866bf9151013" providerId="ADAL" clId="{ECED2D9B-CCF5-46CD-A4C0-F4A0DB25D351}" dt="2024-02-06T13:12:27.083" v="478" actId="164"/>
        <pc:sldMkLst>
          <pc:docMk/>
          <pc:sldMk cId="2140360705" sldId="260"/>
        </pc:sldMkLst>
        <pc:spChg chg="add mod">
          <ac:chgData name="Dr. Hyung Jae Chang" userId="886d5175-8769-4946-920e-866bf9151013" providerId="ADAL" clId="{ECED2D9B-CCF5-46CD-A4C0-F4A0DB25D351}" dt="2024-02-06T13:12:27.083" v="478" actId="164"/>
          <ac:spMkLst>
            <pc:docMk/>
            <pc:sldMk cId="2140360705" sldId="260"/>
            <ac:spMk id="9" creationId="{A39911BC-495B-8A10-7F5B-1F8075A14A4B}"/>
          </ac:spMkLst>
        </pc:spChg>
        <pc:spChg chg="add mod">
          <ac:chgData name="Dr. Hyung Jae Chang" userId="886d5175-8769-4946-920e-866bf9151013" providerId="ADAL" clId="{ECED2D9B-CCF5-46CD-A4C0-F4A0DB25D351}" dt="2024-02-06T13:12:27.083" v="478" actId="164"/>
          <ac:spMkLst>
            <pc:docMk/>
            <pc:sldMk cId="2140360705" sldId="260"/>
            <ac:spMk id="10" creationId="{F93E3853-ACDB-E825-5917-1729C65B8325}"/>
          </ac:spMkLst>
        </pc:spChg>
        <pc:spChg chg="mod">
          <ac:chgData name="Dr. Hyung Jae Chang" userId="886d5175-8769-4946-920e-866bf9151013" providerId="ADAL" clId="{ECED2D9B-CCF5-46CD-A4C0-F4A0DB25D351}" dt="2024-02-06T13:09:47.155" v="364" actId="20577"/>
          <ac:spMkLst>
            <pc:docMk/>
            <pc:sldMk cId="2140360705" sldId="260"/>
            <ac:spMk id="9218" creationId="{2C43AA1A-EB9F-5232-7CA8-B307C0036975}"/>
          </ac:spMkLst>
        </pc:spChg>
        <pc:spChg chg="mod">
          <ac:chgData name="Dr. Hyung Jae Chang" userId="886d5175-8769-4946-920e-866bf9151013" providerId="ADAL" clId="{ECED2D9B-CCF5-46CD-A4C0-F4A0DB25D351}" dt="2024-02-06T13:10:07.542" v="450" actId="5793"/>
          <ac:spMkLst>
            <pc:docMk/>
            <pc:sldMk cId="2140360705" sldId="260"/>
            <ac:spMk id="9219" creationId="{CF058039-486F-A033-A4CE-952D6A6974D5}"/>
          </ac:spMkLst>
        </pc:spChg>
        <pc:grpChg chg="add mod">
          <ac:chgData name="Dr. Hyung Jae Chang" userId="886d5175-8769-4946-920e-866bf9151013" providerId="ADAL" clId="{ECED2D9B-CCF5-46CD-A4C0-F4A0DB25D351}" dt="2024-02-06T13:12:27.083" v="478" actId="164"/>
          <ac:grpSpMkLst>
            <pc:docMk/>
            <pc:sldMk cId="2140360705" sldId="260"/>
            <ac:grpSpMk id="11" creationId="{FFB36089-08D3-9589-8378-BF2D714BC8A7}"/>
          </ac:grpSpMkLst>
        </pc:grpChg>
        <pc:picChg chg="del">
          <ac:chgData name="Dr. Hyung Jae Chang" userId="886d5175-8769-4946-920e-866bf9151013" providerId="ADAL" clId="{ECED2D9B-CCF5-46CD-A4C0-F4A0DB25D351}" dt="2024-02-06T13:09:23.157" v="337" actId="478"/>
          <ac:picMkLst>
            <pc:docMk/>
            <pc:sldMk cId="2140360705" sldId="260"/>
            <ac:picMk id="3" creationId="{1400149B-EDC0-BA49-21D1-439FAB0501C8}"/>
          </ac:picMkLst>
        </pc:picChg>
        <pc:picChg chg="add mod">
          <ac:chgData name="Dr. Hyung Jae Chang" userId="886d5175-8769-4946-920e-866bf9151013" providerId="ADAL" clId="{ECED2D9B-CCF5-46CD-A4C0-F4A0DB25D351}" dt="2024-02-06T13:12:27.083" v="478" actId="164"/>
          <ac:picMkLst>
            <pc:docMk/>
            <pc:sldMk cId="2140360705" sldId="260"/>
            <ac:picMk id="4" creationId="{055FCDAB-6B9C-C2B4-1A57-34710C941B06}"/>
          </ac:picMkLst>
        </pc:picChg>
        <pc:picChg chg="del">
          <ac:chgData name="Dr. Hyung Jae Chang" userId="886d5175-8769-4946-920e-866bf9151013" providerId="ADAL" clId="{ECED2D9B-CCF5-46CD-A4C0-F4A0DB25D351}" dt="2024-02-06T13:09:23.867" v="338" actId="478"/>
          <ac:picMkLst>
            <pc:docMk/>
            <pc:sldMk cId="2140360705" sldId="260"/>
            <ac:picMk id="6" creationId="{B4C7055E-AC46-06BF-ADE0-5F94A6546CB8}"/>
          </ac:picMkLst>
        </pc:picChg>
        <pc:picChg chg="add mod">
          <ac:chgData name="Dr. Hyung Jae Chang" userId="886d5175-8769-4946-920e-866bf9151013" providerId="ADAL" clId="{ECED2D9B-CCF5-46CD-A4C0-F4A0DB25D351}" dt="2024-02-06T13:12:27.083" v="478" actId="164"/>
          <ac:picMkLst>
            <pc:docMk/>
            <pc:sldMk cId="2140360705" sldId="260"/>
            <ac:picMk id="8" creationId="{D0242E26-2FDD-E946-EAD7-5826F4223704}"/>
          </ac:picMkLst>
        </pc:picChg>
      </pc:sldChg>
      <pc:sldChg chg="addSp delSp modSp add mod">
        <pc:chgData name="Dr. Hyung Jae Chang" userId="886d5175-8769-4946-920e-866bf9151013" providerId="ADAL" clId="{ECED2D9B-CCF5-46CD-A4C0-F4A0DB25D351}" dt="2024-02-06T13:23:34.097" v="693" actId="1076"/>
        <pc:sldMkLst>
          <pc:docMk/>
          <pc:sldMk cId="473329996" sldId="261"/>
        </pc:sldMkLst>
        <pc:spChg chg="mod">
          <ac:chgData name="Dr. Hyung Jae Chang" userId="886d5175-8769-4946-920e-866bf9151013" providerId="ADAL" clId="{ECED2D9B-CCF5-46CD-A4C0-F4A0DB25D351}" dt="2024-02-06T13:14:07.219" v="496" actId="20577"/>
          <ac:spMkLst>
            <pc:docMk/>
            <pc:sldMk cId="473329996" sldId="261"/>
            <ac:spMk id="9218" creationId="{68D12732-ECA5-FD6A-F4A2-A999A7D3A51E}"/>
          </ac:spMkLst>
        </pc:spChg>
        <pc:spChg chg="mod">
          <ac:chgData name="Dr. Hyung Jae Chang" userId="886d5175-8769-4946-920e-866bf9151013" providerId="ADAL" clId="{ECED2D9B-CCF5-46CD-A4C0-F4A0DB25D351}" dt="2024-02-06T13:14:42.979" v="678" actId="20577"/>
          <ac:spMkLst>
            <pc:docMk/>
            <pc:sldMk cId="473329996" sldId="261"/>
            <ac:spMk id="9219" creationId="{EDAD2D8E-5416-161A-AAE8-B2C248C7F8D3}"/>
          </ac:spMkLst>
        </pc:spChg>
        <pc:grpChg chg="del">
          <ac:chgData name="Dr. Hyung Jae Chang" userId="886d5175-8769-4946-920e-866bf9151013" providerId="ADAL" clId="{ECED2D9B-CCF5-46CD-A4C0-F4A0DB25D351}" dt="2024-02-06T13:14:08.921" v="497" actId="478"/>
          <ac:grpSpMkLst>
            <pc:docMk/>
            <pc:sldMk cId="473329996" sldId="261"/>
            <ac:grpSpMk id="11" creationId="{0228B5D4-71E8-F7AC-B701-55BD45ED8AA5}"/>
          </ac:grpSpMkLst>
        </pc:grpChg>
        <pc:picChg chg="add mod">
          <ac:chgData name="Dr. Hyung Jae Chang" userId="886d5175-8769-4946-920e-866bf9151013" providerId="ADAL" clId="{ECED2D9B-CCF5-46CD-A4C0-F4A0DB25D351}" dt="2024-02-06T13:23:12.628" v="687" actId="14100"/>
          <ac:picMkLst>
            <pc:docMk/>
            <pc:sldMk cId="473329996" sldId="261"/>
            <ac:picMk id="3" creationId="{FB07539F-25E6-3711-4BDF-CC1355ABFFAA}"/>
          </ac:picMkLst>
        </pc:picChg>
        <pc:picChg chg="add mod">
          <ac:chgData name="Dr. Hyung Jae Chang" userId="886d5175-8769-4946-920e-866bf9151013" providerId="ADAL" clId="{ECED2D9B-CCF5-46CD-A4C0-F4A0DB25D351}" dt="2024-02-06T13:23:29.602" v="691" actId="1076"/>
          <ac:picMkLst>
            <pc:docMk/>
            <pc:sldMk cId="473329996" sldId="261"/>
            <ac:picMk id="7" creationId="{84169C8E-974F-74CC-F0E4-D05057DF50BA}"/>
          </ac:picMkLst>
        </pc:picChg>
        <pc:picChg chg="add mod">
          <ac:chgData name="Dr. Hyung Jae Chang" userId="886d5175-8769-4946-920e-866bf9151013" providerId="ADAL" clId="{ECED2D9B-CCF5-46CD-A4C0-F4A0DB25D351}" dt="2024-02-06T13:23:34.097" v="693" actId="1076"/>
          <ac:picMkLst>
            <pc:docMk/>
            <pc:sldMk cId="473329996" sldId="261"/>
            <ac:picMk id="13" creationId="{9EFDB8B4-8DA7-AC3F-DA0F-459330EC738B}"/>
          </ac:picMkLst>
        </pc:picChg>
      </pc:sldChg>
    </pc:docChg>
  </pc:docChgLst>
  <pc:docChgLst>
    <pc:chgData name="Dr. Hyung Jae Chang" userId="886d5175-8769-4946-920e-866bf9151013" providerId="ADAL" clId="{30D2D437-EB76-4DFE-AB93-9FF8AE9E9D85}"/>
    <pc:docChg chg="undo custSel addSld delSld modSld">
      <pc:chgData name="Dr. Hyung Jae Chang" userId="886d5175-8769-4946-920e-866bf9151013" providerId="ADAL" clId="{30D2D437-EB76-4DFE-AB93-9FF8AE9E9D85}" dt="2024-04-28T07:26:01.268" v="1091" actId="1076"/>
      <pc:docMkLst>
        <pc:docMk/>
      </pc:docMkLst>
      <pc:sldChg chg="delSp modSp mod delAnim">
        <pc:chgData name="Dr. Hyung Jae Chang" userId="886d5175-8769-4946-920e-866bf9151013" providerId="ADAL" clId="{30D2D437-EB76-4DFE-AB93-9FF8AE9E9D85}" dt="2024-04-28T05:26:49.981" v="1083" actId="1076"/>
        <pc:sldMkLst>
          <pc:docMk/>
          <pc:sldMk cId="0" sldId="258"/>
        </pc:sldMkLst>
        <pc:picChg chg="del mod">
          <ac:chgData name="Dr. Hyung Jae Chang" userId="886d5175-8769-4946-920e-866bf9151013" providerId="ADAL" clId="{30D2D437-EB76-4DFE-AB93-9FF8AE9E9D85}" dt="2024-04-28T05:26:01.283" v="1082" actId="21"/>
          <ac:picMkLst>
            <pc:docMk/>
            <pc:sldMk cId="0" sldId="258"/>
            <ac:picMk id="2" creationId="{5CC48610-FB0C-00B9-E45D-CB1DE1626578}"/>
          </ac:picMkLst>
        </pc:picChg>
        <pc:picChg chg="mod">
          <ac:chgData name="Dr. Hyung Jae Chang" userId="886d5175-8769-4946-920e-866bf9151013" providerId="ADAL" clId="{30D2D437-EB76-4DFE-AB93-9FF8AE9E9D85}" dt="2024-04-28T05:26:49.981" v="1083" actId="1076"/>
          <ac:picMkLst>
            <pc:docMk/>
            <pc:sldMk cId="0" sldId="258"/>
            <ac:picMk id="3" creationId="{7339E1E9-6B68-1250-2120-B9F6C6DC868E}"/>
          </ac:picMkLst>
        </pc:picChg>
      </pc:sldChg>
      <pc:sldChg chg="modSp mod">
        <pc:chgData name="Dr. Hyung Jae Chang" userId="886d5175-8769-4946-920e-866bf9151013" providerId="ADAL" clId="{30D2D437-EB76-4DFE-AB93-9FF8AE9E9D85}" dt="2024-04-28T05:27:32.515" v="1084" actId="1076"/>
        <pc:sldMkLst>
          <pc:docMk/>
          <pc:sldMk cId="1295063925" sldId="259"/>
        </pc:sldMkLst>
        <pc:picChg chg="mod">
          <ac:chgData name="Dr. Hyung Jae Chang" userId="886d5175-8769-4946-920e-866bf9151013" providerId="ADAL" clId="{30D2D437-EB76-4DFE-AB93-9FF8AE9E9D85}" dt="2024-04-28T05:27:32.515" v="1084" actId="1076"/>
          <ac:picMkLst>
            <pc:docMk/>
            <pc:sldMk cId="1295063925" sldId="259"/>
            <ac:picMk id="2" creationId="{B7951012-6134-F23A-A4A8-D312DAF245DE}"/>
          </ac:picMkLst>
        </pc:picChg>
      </pc:sldChg>
      <pc:sldChg chg="modSp mod">
        <pc:chgData name="Dr. Hyung Jae Chang" userId="886d5175-8769-4946-920e-866bf9151013" providerId="ADAL" clId="{30D2D437-EB76-4DFE-AB93-9FF8AE9E9D85}" dt="2024-04-28T05:28:10.431" v="1085" actId="1076"/>
        <pc:sldMkLst>
          <pc:docMk/>
          <pc:sldMk cId="3618641291" sldId="260"/>
        </pc:sldMkLst>
        <pc:picChg chg="mod">
          <ac:chgData name="Dr. Hyung Jae Chang" userId="886d5175-8769-4946-920e-866bf9151013" providerId="ADAL" clId="{30D2D437-EB76-4DFE-AB93-9FF8AE9E9D85}" dt="2024-04-28T05:28:10.431" v="1085" actId="1076"/>
          <ac:picMkLst>
            <pc:docMk/>
            <pc:sldMk cId="3618641291" sldId="260"/>
            <ac:picMk id="2" creationId="{F97E6DBE-C14A-AEE2-491A-F1F5F160E611}"/>
          </ac:picMkLst>
        </pc:picChg>
      </pc:sldChg>
      <pc:sldChg chg="modSp mod">
        <pc:chgData name="Dr. Hyung Jae Chang" userId="886d5175-8769-4946-920e-866bf9151013" providerId="ADAL" clId="{30D2D437-EB76-4DFE-AB93-9FF8AE9E9D85}" dt="2024-04-28T05:28:42.782" v="1086" actId="1076"/>
        <pc:sldMkLst>
          <pc:docMk/>
          <pc:sldMk cId="91380368" sldId="261"/>
        </pc:sldMkLst>
        <pc:picChg chg="mod">
          <ac:chgData name="Dr. Hyung Jae Chang" userId="886d5175-8769-4946-920e-866bf9151013" providerId="ADAL" clId="{30D2D437-EB76-4DFE-AB93-9FF8AE9E9D85}" dt="2024-04-28T05:28:42.782" v="1086" actId="1076"/>
          <ac:picMkLst>
            <pc:docMk/>
            <pc:sldMk cId="91380368" sldId="261"/>
            <ac:picMk id="2" creationId="{6A9F0EE6-B70C-7234-558C-64C5263EDCF8}"/>
          </ac:picMkLst>
        </pc:picChg>
      </pc:sldChg>
      <pc:sldChg chg="addSp delSp modSp add mod">
        <pc:chgData name="Dr. Hyung Jae Chang" userId="886d5175-8769-4946-920e-866bf9151013" providerId="ADAL" clId="{30D2D437-EB76-4DFE-AB93-9FF8AE9E9D85}" dt="2024-04-28T07:26:01.268" v="1091" actId="1076"/>
        <pc:sldMkLst>
          <pc:docMk/>
          <pc:sldMk cId="3520271050" sldId="262"/>
        </pc:sldMkLst>
        <pc:spChg chg="add mod">
          <ac:chgData name="Dr. Hyung Jae Chang" userId="886d5175-8769-4946-920e-866bf9151013" providerId="ADAL" clId="{30D2D437-EB76-4DFE-AB93-9FF8AE9E9D85}" dt="2024-04-27T14:57:54.758" v="272" actId="1035"/>
          <ac:spMkLst>
            <pc:docMk/>
            <pc:sldMk cId="3520271050" sldId="262"/>
            <ac:spMk id="2" creationId="{E22B25C6-87BC-EDFD-7932-E55CCEAB9BEE}"/>
          </ac:spMkLst>
        </pc:spChg>
        <pc:spChg chg="add del mod">
          <ac:chgData name="Dr. Hyung Jae Chang" userId="886d5175-8769-4946-920e-866bf9151013" providerId="ADAL" clId="{30D2D437-EB76-4DFE-AB93-9FF8AE9E9D85}" dt="2024-04-27T14:53:22.276" v="96" actId="478"/>
          <ac:spMkLst>
            <pc:docMk/>
            <pc:sldMk cId="3520271050" sldId="262"/>
            <ac:spMk id="4" creationId="{7D525FF2-3B72-338B-EE60-60F2CB379803}"/>
          </ac:spMkLst>
        </pc:spChg>
        <pc:spChg chg="add mod">
          <ac:chgData name="Dr. Hyung Jae Chang" userId="886d5175-8769-4946-920e-866bf9151013" providerId="ADAL" clId="{30D2D437-EB76-4DFE-AB93-9FF8AE9E9D85}" dt="2024-04-28T05:31:32.552" v="1088" actId="20577"/>
          <ac:spMkLst>
            <pc:docMk/>
            <pc:sldMk cId="3520271050" sldId="262"/>
            <ac:spMk id="10" creationId="{8C9B0C3C-31A4-FC31-9CFD-81423AAAABCA}"/>
          </ac:spMkLst>
        </pc:spChg>
        <pc:spChg chg="add mod">
          <ac:chgData name="Dr. Hyung Jae Chang" userId="886d5175-8769-4946-920e-866bf9151013" providerId="ADAL" clId="{30D2D437-EB76-4DFE-AB93-9FF8AE9E9D85}" dt="2024-04-28T05:31:35.524" v="1090" actId="20577"/>
          <ac:spMkLst>
            <pc:docMk/>
            <pc:sldMk cId="3520271050" sldId="262"/>
            <ac:spMk id="16" creationId="{FE00A9C7-C7CE-BC1F-C77C-2DF261CC30A2}"/>
          </ac:spMkLst>
        </pc:spChg>
        <pc:spChg chg="mod">
          <ac:chgData name="Dr. Hyung Jae Chang" userId="886d5175-8769-4946-920e-866bf9151013" providerId="ADAL" clId="{30D2D437-EB76-4DFE-AB93-9FF8AE9E9D85}" dt="2024-04-27T14:57:57.182" v="274" actId="1035"/>
          <ac:spMkLst>
            <pc:docMk/>
            <pc:sldMk cId="3520271050" sldId="262"/>
            <ac:spMk id="9218" creationId="{3E2C96C7-C226-FD78-D4A5-76B2B32FB6AB}"/>
          </ac:spMkLst>
        </pc:spChg>
        <pc:spChg chg="del mod">
          <ac:chgData name="Dr. Hyung Jae Chang" userId="886d5175-8769-4946-920e-866bf9151013" providerId="ADAL" clId="{30D2D437-EB76-4DFE-AB93-9FF8AE9E9D85}" dt="2024-04-27T14:53:20.050" v="95" actId="478"/>
          <ac:spMkLst>
            <pc:docMk/>
            <pc:sldMk cId="3520271050" sldId="262"/>
            <ac:spMk id="9219" creationId="{89789A9B-A3D3-32AF-BCAF-BEDFC096779C}"/>
          </ac:spMkLst>
        </pc:spChg>
        <pc:picChg chg="mod">
          <ac:chgData name="Dr. Hyung Jae Chang" userId="886d5175-8769-4946-920e-866bf9151013" providerId="ADAL" clId="{30D2D437-EB76-4DFE-AB93-9FF8AE9E9D85}" dt="2024-04-28T07:26:01.268" v="1091" actId="1076"/>
          <ac:picMkLst>
            <pc:docMk/>
            <pc:sldMk cId="3520271050" sldId="262"/>
            <ac:picMk id="3" creationId="{941FA2BD-AA16-ECE7-4601-5E8D831C7AC3}"/>
          </ac:picMkLst>
        </pc:picChg>
        <pc:picChg chg="add mod">
          <ac:chgData name="Dr. Hyung Jae Chang" userId="886d5175-8769-4946-920e-866bf9151013" providerId="ADAL" clId="{30D2D437-EB76-4DFE-AB93-9FF8AE9E9D85}" dt="2024-04-27T15:02:34.619" v="279" actId="1076"/>
          <ac:picMkLst>
            <pc:docMk/>
            <pc:sldMk cId="3520271050" sldId="262"/>
            <ac:picMk id="7" creationId="{1798D143-06A4-0201-A8F9-149C0DF6569B}"/>
          </ac:picMkLst>
        </pc:picChg>
        <pc:picChg chg="del">
          <ac:chgData name="Dr. Hyung Jae Chang" userId="886d5175-8769-4946-920e-866bf9151013" providerId="ADAL" clId="{30D2D437-EB76-4DFE-AB93-9FF8AE9E9D85}" dt="2024-04-27T14:52:08.180" v="8" actId="478"/>
          <ac:picMkLst>
            <pc:docMk/>
            <pc:sldMk cId="3520271050" sldId="262"/>
            <ac:picMk id="11" creationId="{E4695655-3169-EBD5-C6F2-ECFC1125F0A2}"/>
          </ac:picMkLst>
        </pc:picChg>
        <pc:picChg chg="del">
          <ac:chgData name="Dr. Hyung Jae Chang" userId="886d5175-8769-4946-920e-866bf9151013" providerId="ADAL" clId="{30D2D437-EB76-4DFE-AB93-9FF8AE9E9D85}" dt="2024-04-27T14:52:08.707" v="9" actId="478"/>
          <ac:picMkLst>
            <pc:docMk/>
            <pc:sldMk cId="3520271050" sldId="262"/>
            <ac:picMk id="13" creationId="{B30C13D3-0A8B-0497-A20B-65D0CBE461FE}"/>
          </ac:picMkLst>
        </pc:picChg>
        <pc:cxnChg chg="add mod">
          <ac:chgData name="Dr. Hyung Jae Chang" userId="886d5175-8769-4946-920e-866bf9151013" providerId="ADAL" clId="{30D2D437-EB76-4DFE-AB93-9FF8AE9E9D85}" dt="2024-04-28T05:31:32.552" v="1088" actId="20577"/>
          <ac:cxnSpMkLst>
            <pc:docMk/>
            <pc:sldMk cId="3520271050" sldId="262"/>
            <ac:cxnSpMk id="9" creationId="{E9D8BFB5-5F18-6F35-9E66-7071334DB847}"/>
          </ac:cxnSpMkLst>
        </pc:cxnChg>
        <pc:cxnChg chg="add mod">
          <ac:chgData name="Dr. Hyung Jae Chang" userId="886d5175-8769-4946-920e-866bf9151013" providerId="ADAL" clId="{30D2D437-EB76-4DFE-AB93-9FF8AE9E9D85}" dt="2024-04-28T05:31:35.524" v="1090" actId="20577"/>
          <ac:cxnSpMkLst>
            <pc:docMk/>
            <pc:sldMk cId="3520271050" sldId="262"/>
            <ac:cxnSpMk id="15" creationId="{BCD0AEC5-D804-E94A-5806-9A763D8974FF}"/>
          </ac:cxnSpMkLst>
        </pc:cxnChg>
      </pc:sldChg>
      <pc:sldChg chg="addSp delSp add del mod">
        <pc:chgData name="Dr. Hyung Jae Chang" userId="886d5175-8769-4946-920e-866bf9151013" providerId="ADAL" clId="{30D2D437-EB76-4DFE-AB93-9FF8AE9E9D85}" dt="2024-04-27T14:52:03.285" v="6"/>
        <pc:sldMkLst>
          <pc:docMk/>
          <pc:sldMk cId="4274030930" sldId="262"/>
        </pc:sldMkLst>
        <pc:picChg chg="add del">
          <ac:chgData name="Dr. Hyung Jae Chang" userId="886d5175-8769-4946-920e-866bf9151013" providerId="ADAL" clId="{30D2D437-EB76-4DFE-AB93-9FF8AE9E9D85}" dt="2024-04-27T14:52:02.439" v="4" actId="478"/>
          <ac:picMkLst>
            <pc:docMk/>
            <pc:sldMk cId="4274030930" sldId="262"/>
            <ac:picMk id="6" creationId="{A021C6C1-99D3-4FC0-8C9F-2E6870735073}"/>
          </ac:picMkLst>
        </pc:picChg>
        <pc:picChg chg="add del">
          <ac:chgData name="Dr. Hyung Jae Chang" userId="886d5175-8769-4946-920e-866bf9151013" providerId="ADAL" clId="{30D2D437-EB76-4DFE-AB93-9FF8AE9E9D85}" dt="2024-04-27T14:52:02.898" v="5" actId="478"/>
          <ac:picMkLst>
            <pc:docMk/>
            <pc:sldMk cId="4274030930" sldId="262"/>
            <ac:picMk id="8" creationId="{6ECB845F-D88E-DFF5-E41F-CCAA5A2B506B}"/>
          </ac:picMkLst>
        </pc:picChg>
      </pc:sldChg>
    </pc:docChg>
  </pc:docChgLst>
  <pc:docChgLst>
    <pc:chgData name="Hyung Chang" userId="886d5175-8769-4946-920e-866bf9151013" providerId="ADAL" clId="{3F9AC890-8EF5-4206-BA75-C6E44F55CFC3}"/>
    <pc:docChg chg="undo custSel modSld modMainMaster">
      <pc:chgData name="Hyung Chang" userId="886d5175-8769-4946-920e-866bf9151013" providerId="ADAL" clId="{3F9AC890-8EF5-4206-BA75-C6E44F55CFC3}" dt="2021-10-03T21:58:47.527" v="306" actId="1076"/>
      <pc:docMkLst>
        <pc:docMk/>
      </pc:docMkLst>
      <pc:sldChg chg="addSp modSp mod">
        <pc:chgData name="Hyung Chang" userId="886d5175-8769-4946-920e-866bf9151013" providerId="ADAL" clId="{3F9AC890-8EF5-4206-BA75-C6E44F55CFC3}" dt="2021-10-03T21:49:42.497" v="179" actId="2711"/>
        <pc:sldMkLst>
          <pc:docMk/>
          <pc:sldMk cId="0" sldId="258"/>
        </pc:sldMkLst>
        <pc:spChg chg="add mod">
          <ac:chgData name="Hyung Chang" userId="886d5175-8769-4946-920e-866bf9151013" providerId="ADAL" clId="{3F9AC890-8EF5-4206-BA75-C6E44F55CFC3}" dt="2021-10-03T21:49:37.717" v="178" actId="571"/>
          <ac:spMkLst>
            <pc:docMk/>
            <pc:sldMk cId="0" sldId="258"/>
            <ac:spMk id="6" creationId="{8F5FADAD-C25B-4CB8-B89A-24E065DEA4F6}"/>
          </ac:spMkLst>
        </pc:spChg>
        <pc:spChg chg="mod">
          <ac:chgData name="Hyung Chang" userId="886d5175-8769-4946-920e-866bf9151013" providerId="ADAL" clId="{3F9AC890-8EF5-4206-BA75-C6E44F55CFC3}" dt="2021-10-03T21:48:47.472" v="172" actId="2711"/>
          <ac:spMkLst>
            <pc:docMk/>
            <pc:sldMk cId="0" sldId="258"/>
            <ac:spMk id="9218" creationId="{00000000-0000-0000-0000-000000000000}"/>
          </ac:spMkLst>
        </pc:spChg>
        <pc:spChg chg="mod">
          <ac:chgData name="Hyung Chang" userId="886d5175-8769-4946-920e-866bf9151013" providerId="ADAL" clId="{3F9AC890-8EF5-4206-BA75-C6E44F55CFC3}" dt="2021-10-03T21:49:42.497" v="179" actId="2711"/>
          <ac:spMkLst>
            <pc:docMk/>
            <pc:sldMk cId="0" sldId="258"/>
            <ac:spMk id="9219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49:35.577" v="176" actId="2711"/>
        <pc:sldMkLst>
          <pc:docMk/>
          <pc:sldMk cId="473329996" sldId="261"/>
        </pc:sldMkLst>
        <pc:spChg chg="mod">
          <ac:chgData name="Hyung Chang" userId="886d5175-8769-4946-920e-866bf9151013" providerId="ADAL" clId="{3F9AC890-8EF5-4206-BA75-C6E44F55CFC3}" dt="2021-10-03T21:49:35.577" v="176" actId="2711"/>
          <ac:spMkLst>
            <pc:docMk/>
            <pc:sldMk cId="473329996" sldId="261"/>
            <ac:spMk id="12291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47:50.977" v="155" actId="1036"/>
        <pc:sldMkLst>
          <pc:docMk/>
          <pc:sldMk cId="2149585402" sldId="262"/>
        </pc:sldMkLst>
        <pc:spChg chg="mod">
          <ac:chgData name="Hyung Chang" userId="886d5175-8769-4946-920e-866bf9151013" providerId="ADAL" clId="{3F9AC890-8EF5-4206-BA75-C6E44F55CFC3}" dt="2021-10-03T21:47:50.977" v="155" actId="1036"/>
          <ac:spMkLst>
            <pc:docMk/>
            <pc:sldMk cId="2149585402" sldId="262"/>
            <ac:spMk id="12291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47:39.201" v="150" actId="2711"/>
        <pc:sldMkLst>
          <pc:docMk/>
          <pc:sldMk cId="2358539234" sldId="264"/>
        </pc:sldMkLst>
        <pc:spChg chg="mod">
          <ac:chgData name="Hyung Chang" userId="886d5175-8769-4946-920e-866bf9151013" providerId="ADAL" clId="{3F9AC890-8EF5-4206-BA75-C6E44F55CFC3}" dt="2021-10-03T21:47:39.201" v="150" actId="2711"/>
          <ac:spMkLst>
            <pc:docMk/>
            <pc:sldMk cId="2358539234" sldId="264"/>
            <ac:spMk id="12291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47:23.750" v="149" actId="2711"/>
        <pc:sldMkLst>
          <pc:docMk/>
          <pc:sldMk cId="1427705720" sldId="265"/>
        </pc:sldMkLst>
        <pc:spChg chg="mod">
          <ac:chgData name="Hyung Chang" userId="886d5175-8769-4946-920e-866bf9151013" providerId="ADAL" clId="{3F9AC890-8EF5-4206-BA75-C6E44F55CFC3}" dt="2021-10-03T21:47:23.750" v="149" actId="2711"/>
          <ac:spMkLst>
            <pc:docMk/>
            <pc:sldMk cId="1427705720" sldId="265"/>
            <ac:spMk id="12291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54:09.168" v="270" actId="20577"/>
        <pc:sldMkLst>
          <pc:docMk/>
          <pc:sldMk cId="122219236" sldId="266"/>
        </pc:sldMkLst>
        <pc:spChg chg="mod">
          <ac:chgData name="Hyung Chang" userId="886d5175-8769-4946-920e-866bf9151013" providerId="ADAL" clId="{3F9AC890-8EF5-4206-BA75-C6E44F55CFC3}" dt="2021-10-03T21:54:09.168" v="270" actId="20577"/>
          <ac:spMkLst>
            <pc:docMk/>
            <pc:sldMk cId="122219236" sldId="266"/>
            <ac:spMk id="12291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52:57.738" v="202" actId="14100"/>
        <pc:sldMkLst>
          <pc:docMk/>
          <pc:sldMk cId="2339910266" sldId="267"/>
        </pc:sldMkLst>
        <pc:spChg chg="mod">
          <ac:chgData name="Hyung Chang" userId="886d5175-8769-4946-920e-866bf9151013" providerId="ADAL" clId="{3F9AC890-8EF5-4206-BA75-C6E44F55CFC3}" dt="2021-10-03T21:52:57.738" v="202" actId="14100"/>
          <ac:spMkLst>
            <pc:docMk/>
            <pc:sldMk cId="2339910266" sldId="267"/>
            <ac:spMk id="12291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54:34.547" v="272" actId="1036"/>
        <pc:sldMkLst>
          <pc:docMk/>
          <pc:sldMk cId="2655709809" sldId="268"/>
        </pc:sldMkLst>
        <pc:spChg chg="mod">
          <ac:chgData name="Hyung Chang" userId="886d5175-8769-4946-920e-866bf9151013" providerId="ADAL" clId="{3F9AC890-8EF5-4206-BA75-C6E44F55CFC3}" dt="2021-10-03T21:54:34.547" v="272" actId="1036"/>
          <ac:spMkLst>
            <pc:docMk/>
            <pc:sldMk cId="2655709809" sldId="268"/>
            <ac:spMk id="12291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55:10.127" v="276" actId="14100"/>
        <pc:sldMkLst>
          <pc:docMk/>
          <pc:sldMk cId="839391307" sldId="269"/>
        </pc:sldMkLst>
        <pc:spChg chg="mod">
          <ac:chgData name="Hyung Chang" userId="886d5175-8769-4946-920e-866bf9151013" providerId="ADAL" clId="{3F9AC890-8EF5-4206-BA75-C6E44F55CFC3}" dt="2021-10-03T21:55:10.127" v="276" actId="14100"/>
          <ac:spMkLst>
            <pc:docMk/>
            <pc:sldMk cId="839391307" sldId="269"/>
            <ac:spMk id="12291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56:03.387" v="287" actId="255"/>
        <pc:sldMkLst>
          <pc:docMk/>
          <pc:sldMk cId="1441690484" sldId="270"/>
        </pc:sldMkLst>
        <pc:spChg chg="mod">
          <ac:chgData name="Hyung Chang" userId="886d5175-8769-4946-920e-866bf9151013" providerId="ADAL" clId="{3F9AC890-8EF5-4206-BA75-C6E44F55CFC3}" dt="2021-10-03T21:56:03.387" v="287" actId="255"/>
          <ac:spMkLst>
            <pc:docMk/>
            <pc:sldMk cId="1441690484" sldId="270"/>
            <ac:spMk id="12291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57:05.896" v="289" actId="255"/>
        <pc:sldMkLst>
          <pc:docMk/>
          <pc:sldMk cId="3228793171" sldId="272"/>
        </pc:sldMkLst>
        <pc:spChg chg="mod">
          <ac:chgData name="Hyung Chang" userId="886d5175-8769-4946-920e-866bf9151013" providerId="ADAL" clId="{3F9AC890-8EF5-4206-BA75-C6E44F55CFC3}" dt="2021-10-03T21:57:05.896" v="289" actId="255"/>
          <ac:spMkLst>
            <pc:docMk/>
            <pc:sldMk cId="3228793171" sldId="272"/>
            <ac:spMk id="12291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57:17.727" v="291" actId="255"/>
        <pc:sldMkLst>
          <pc:docMk/>
          <pc:sldMk cId="0" sldId="273"/>
        </pc:sldMkLst>
        <pc:spChg chg="mod">
          <ac:chgData name="Hyung Chang" userId="886d5175-8769-4946-920e-866bf9151013" providerId="ADAL" clId="{3F9AC890-8EF5-4206-BA75-C6E44F55CFC3}" dt="2021-10-03T21:57:17.727" v="291" actId="255"/>
          <ac:spMkLst>
            <pc:docMk/>
            <pc:sldMk cId="0" sldId="273"/>
            <ac:spMk id="12291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57:45.396" v="301" actId="255"/>
        <pc:sldMkLst>
          <pc:docMk/>
          <pc:sldMk cId="0" sldId="275"/>
        </pc:sldMkLst>
        <pc:spChg chg="mod">
          <ac:chgData name="Hyung Chang" userId="886d5175-8769-4946-920e-866bf9151013" providerId="ADAL" clId="{3F9AC890-8EF5-4206-BA75-C6E44F55CFC3}" dt="2021-10-03T21:57:45.396" v="301" actId="255"/>
          <ac:spMkLst>
            <pc:docMk/>
            <pc:sldMk cId="0" sldId="275"/>
            <ac:spMk id="12291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50:01.657" v="181" actId="255"/>
        <pc:sldMkLst>
          <pc:docMk/>
          <pc:sldMk cId="0" sldId="278"/>
        </pc:sldMkLst>
        <pc:spChg chg="mod">
          <ac:chgData name="Hyung Chang" userId="886d5175-8769-4946-920e-866bf9151013" providerId="ADAL" clId="{3F9AC890-8EF5-4206-BA75-C6E44F55CFC3}" dt="2021-10-03T21:50:01.657" v="181" actId="255"/>
          <ac:spMkLst>
            <pc:docMk/>
            <pc:sldMk cId="0" sldId="278"/>
            <ac:spMk id="15364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50:16.678" v="183" actId="255"/>
        <pc:sldMkLst>
          <pc:docMk/>
          <pc:sldMk cId="0" sldId="279"/>
        </pc:sldMkLst>
        <pc:spChg chg="mod">
          <ac:chgData name="Hyung Chang" userId="886d5175-8769-4946-920e-866bf9151013" providerId="ADAL" clId="{3F9AC890-8EF5-4206-BA75-C6E44F55CFC3}" dt="2021-10-03T21:50:16.678" v="183" actId="255"/>
          <ac:spMkLst>
            <pc:docMk/>
            <pc:sldMk cId="0" sldId="279"/>
            <ac:spMk id="16387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50:34.717" v="186" actId="255"/>
        <pc:sldMkLst>
          <pc:docMk/>
          <pc:sldMk cId="0" sldId="280"/>
        </pc:sldMkLst>
        <pc:spChg chg="mod">
          <ac:chgData name="Hyung Chang" userId="886d5175-8769-4946-920e-866bf9151013" providerId="ADAL" clId="{3F9AC890-8EF5-4206-BA75-C6E44F55CFC3}" dt="2021-10-03T21:50:34.717" v="186" actId="255"/>
          <ac:spMkLst>
            <pc:docMk/>
            <pc:sldMk cId="0" sldId="280"/>
            <ac:spMk id="17411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51:44.207" v="193" actId="255"/>
        <pc:sldMkLst>
          <pc:docMk/>
          <pc:sldMk cId="0" sldId="281"/>
        </pc:sldMkLst>
        <pc:spChg chg="mod">
          <ac:chgData name="Hyung Chang" userId="886d5175-8769-4946-920e-866bf9151013" providerId="ADAL" clId="{3F9AC890-8EF5-4206-BA75-C6E44F55CFC3}" dt="2021-10-03T21:51:44.207" v="193" actId="255"/>
          <ac:spMkLst>
            <pc:docMk/>
            <pc:sldMk cId="0" sldId="281"/>
            <ac:spMk id="18435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52:12.607" v="196" actId="255"/>
        <pc:sldMkLst>
          <pc:docMk/>
          <pc:sldMk cId="0" sldId="282"/>
        </pc:sldMkLst>
        <pc:spChg chg="mod">
          <ac:chgData name="Hyung Chang" userId="886d5175-8769-4946-920e-866bf9151013" providerId="ADAL" clId="{3F9AC890-8EF5-4206-BA75-C6E44F55CFC3}" dt="2021-10-03T21:52:12.607" v="196" actId="255"/>
          <ac:spMkLst>
            <pc:docMk/>
            <pc:sldMk cId="0" sldId="282"/>
            <ac:spMk id="19459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46:55.688" v="148" actId="255"/>
        <pc:sldMkLst>
          <pc:docMk/>
          <pc:sldMk cId="0" sldId="283"/>
        </pc:sldMkLst>
        <pc:spChg chg="mod">
          <ac:chgData name="Hyung Chang" userId="886d5175-8769-4946-920e-866bf9151013" providerId="ADAL" clId="{3F9AC890-8EF5-4206-BA75-C6E44F55CFC3}" dt="2021-10-03T21:46:55.688" v="148" actId="255"/>
          <ac:spMkLst>
            <pc:docMk/>
            <pc:sldMk cId="0" sldId="283"/>
            <ac:spMk id="14339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52:29.907" v="199" actId="255"/>
        <pc:sldMkLst>
          <pc:docMk/>
          <pc:sldMk cId="0" sldId="284"/>
        </pc:sldMkLst>
        <pc:spChg chg="mod">
          <ac:chgData name="Hyung Chang" userId="886d5175-8769-4946-920e-866bf9151013" providerId="ADAL" clId="{3F9AC890-8EF5-4206-BA75-C6E44F55CFC3}" dt="2021-10-03T21:52:29.907" v="199" actId="255"/>
          <ac:spMkLst>
            <pc:docMk/>
            <pc:sldMk cId="0" sldId="284"/>
            <ac:spMk id="20483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58:47.527" v="306" actId="1076"/>
        <pc:sldMkLst>
          <pc:docMk/>
          <pc:sldMk cId="273821698" sldId="288"/>
        </pc:sldMkLst>
        <pc:spChg chg="mod">
          <ac:chgData name="Hyung Chang" userId="886d5175-8769-4946-920e-866bf9151013" providerId="ADAL" clId="{3F9AC890-8EF5-4206-BA75-C6E44F55CFC3}" dt="2021-10-03T21:58:47.527" v="306" actId="1076"/>
          <ac:spMkLst>
            <pc:docMk/>
            <pc:sldMk cId="273821698" sldId="288"/>
            <ac:spMk id="7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58:31.877" v="304" actId="255"/>
        <pc:sldMkLst>
          <pc:docMk/>
          <pc:sldMk cId="273821698" sldId="290"/>
        </pc:sldMkLst>
        <pc:spChg chg="mod">
          <ac:chgData name="Hyung Chang" userId="886d5175-8769-4946-920e-866bf9151013" providerId="ADAL" clId="{3F9AC890-8EF5-4206-BA75-C6E44F55CFC3}" dt="2021-10-03T21:58:31.877" v="304" actId="255"/>
          <ac:spMkLst>
            <pc:docMk/>
            <pc:sldMk cId="273821698" sldId="290"/>
            <ac:spMk id="5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48:23.202" v="168" actId="2711"/>
        <pc:sldMkLst>
          <pc:docMk/>
          <pc:sldMk cId="0" sldId="295"/>
        </pc:sldMkLst>
        <pc:spChg chg="mod">
          <ac:chgData name="Hyung Chang" userId="886d5175-8769-4946-920e-866bf9151013" providerId="ADAL" clId="{3F9AC890-8EF5-4206-BA75-C6E44F55CFC3}" dt="2021-10-03T21:48:23.202" v="168" actId="2711"/>
          <ac:spMkLst>
            <pc:docMk/>
            <pc:sldMk cId="0" sldId="295"/>
            <ac:spMk id="12291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48:15.238" v="167" actId="1036"/>
        <pc:sldMkLst>
          <pc:docMk/>
          <pc:sldMk cId="0" sldId="296"/>
        </pc:sldMkLst>
        <pc:spChg chg="mod">
          <ac:chgData name="Hyung Chang" userId="886d5175-8769-4946-920e-866bf9151013" providerId="ADAL" clId="{3F9AC890-8EF5-4206-BA75-C6E44F55CFC3}" dt="2021-10-03T21:48:15.238" v="167" actId="1036"/>
          <ac:spMkLst>
            <pc:docMk/>
            <pc:sldMk cId="0" sldId="296"/>
            <ac:spMk id="12291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48:05.297" v="161" actId="2711"/>
        <pc:sldMkLst>
          <pc:docMk/>
          <pc:sldMk cId="0" sldId="297"/>
        </pc:sldMkLst>
        <pc:spChg chg="mod">
          <ac:chgData name="Hyung Chang" userId="886d5175-8769-4946-920e-866bf9151013" providerId="ADAL" clId="{3F9AC890-8EF5-4206-BA75-C6E44F55CFC3}" dt="2021-10-03T21:47:57.667" v="160" actId="1036"/>
          <ac:spMkLst>
            <pc:docMk/>
            <pc:sldMk cId="0" sldId="297"/>
            <ac:spMk id="12290" creationId="{00000000-0000-0000-0000-000000000000}"/>
          </ac:spMkLst>
        </pc:spChg>
        <pc:spChg chg="mod">
          <ac:chgData name="Hyung Chang" userId="886d5175-8769-4946-920e-866bf9151013" providerId="ADAL" clId="{3F9AC890-8EF5-4206-BA75-C6E44F55CFC3}" dt="2021-10-03T21:48:05.297" v="161" actId="2711"/>
          <ac:spMkLst>
            <pc:docMk/>
            <pc:sldMk cId="0" sldId="297"/>
            <ac:spMk id="12291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55:37.197" v="280" actId="14100"/>
        <pc:sldMkLst>
          <pc:docMk/>
          <pc:sldMk cId="273821698" sldId="298"/>
        </pc:sldMkLst>
        <pc:spChg chg="mod">
          <ac:chgData name="Hyung Chang" userId="886d5175-8769-4946-920e-866bf9151013" providerId="ADAL" clId="{3F9AC890-8EF5-4206-BA75-C6E44F55CFC3}" dt="2021-10-03T21:55:37.197" v="280" actId="14100"/>
          <ac:spMkLst>
            <pc:docMk/>
            <pc:sldMk cId="273821698" sldId="298"/>
            <ac:spMk id="5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55:50.567" v="285" actId="1036"/>
        <pc:sldMkLst>
          <pc:docMk/>
          <pc:sldMk cId="273821698" sldId="299"/>
        </pc:sldMkLst>
        <pc:spChg chg="mod">
          <ac:chgData name="Hyung Chang" userId="886d5175-8769-4946-920e-866bf9151013" providerId="ADAL" clId="{3F9AC890-8EF5-4206-BA75-C6E44F55CFC3}" dt="2021-10-03T21:55:47.817" v="282" actId="27636"/>
          <ac:spMkLst>
            <pc:docMk/>
            <pc:sldMk cId="273821698" sldId="299"/>
            <ac:spMk id="5" creationId="{00000000-0000-0000-0000-000000000000}"/>
          </ac:spMkLst>
        </pc:spChg>
        <pc:picChg chg="mod">
          <ac:chgData name="Hyung Chang" userId="886d5175-8769-4946-920e-866bf9151013" providerId="ADAL" clId="{3F9AC890-8EF5-4206-BA75-C6E44F55CFC3}" dt="2021-10-03T21:55:50.567" v="285" actId="1036"/>
          <ac:picMkLst>
            <pc:docMk/>
            <pc:sldMk cId="273821698" sldId="299"/>
            <ac:picMk id="6" creationId="{00000000-0000-0000-0000-000000000000}"/>
          </ac:picMkLst>
        </pc:picChg>
      </pc:sldChg>
      <pc:sldChg chg="modSp mod">
        <pc:chgData name="Hyung Chang" userId="886d5175-8769-4946-920e-866bf9151013" providerId="ADAL" clId="{3F9AC890-8EF5-4206-BA75-C6E44F55CFC3}" dt="2021-10-03T21:54:42.987" v="273" actId="14100"/>
        <pc:sldMkLst>
          <pc:docMk/>
          <pc:sldMk cId="0" sldId="300"/>
        </pc:sldMkLst>
        <pc:spChg chg="mod">
          <ac:chgData name="Hyung Chang" userId="886d5175-8769-4946-920e-866bf9151013" providerId="ADAL" clId="{3F9AC890-8EF5-4206-BA75-C6E44F55CFC3}" dt="2021-10-03T21:54:42.987" v="273" actId="14100"/>
          <ac:spMkLst>
            <pc:docMk/>
            <pc:sldMk cId="0" sldId="300"/>
            <ac:spMk id="12291" creationId="{00000000-0000-0000-0000-000000000000}"/>
          </ac:spMkLst>
        </pc:spChg>
      </pc:sldChg>
      <pc:sldMasterChg chg="modSldLayout">
        <pc:chgData name="Hyung Chang" userId="886d5175-8769-4946-920e-866bf9151013" providerId="ADAL" clId="{3F9AC890-8EF5-4206-BA75-C6E44F55CFC3}" dt="2021-10-03T21:49:03.666" v="173" actId="2711"/>
        <pc:sldMasterMkLst>
          <pc:docMk/>
          <pc:sldMasterMk cId="1678963850" sldId="2147483660"/>
        </pc:sldMasterMkLst>
        <pc:sldLayoutChg chg="modSp">
          <pc:chgData name="Hyung Chang" userId="886d5175-8769-4946-920e-866bf9151013" providerId="ADAL" clId="{3F9AC890-8EF5-4206-BA75-C6E44F55CFC3}" dt="2021-10-03T21:49:03.666" v="173" actId="2711"/>
          <pc:sldLayoutMkLst>
            <pc:docMk/>
            <pc:sldMasterMk cId="1678963850" sldId="2147483660"/>
            <pc:sldLayoutMk cId="3428749969" sldId="2147483662"/>
          </pc:sldLayoutMkLst>
          <pc:spChg chg="mod">
            <ac:chgData name="Hyung Chang" userId="886d5175-8769-4946-920e-866bf9151013" providerId="ADAL" clId="{3F9AC890-8EF5-4206-BA75-C6E44F55CFC3}" dt="2021-10-03T21:49:03.666" v="173" actId="2711"/>
            <ac:spMkLst>
              <pc:docMk/>
              <pc:sldMasterMk cId="1678963850" sldId="2147483660"/>
              <pc:sldLayoutMk cId="3428749969" sldId="2147483662"/>
              <ac:spMk id="2" creationId="{00000000-0000-0000-0000-000000000000}"/>
            </ac:spMkLst>
          </pc:spChg>
        </pc:sldLayoutChg>
      </pc:sldMasterChg>
    </pc:docChg>
  </pc:docChgLst>
  <pc:docChgLst>
    <pc:chgData name="Dr. Hyung Jae Chang" userId="886d5175-8769-4946-920e-866bf9151013" providerId="ADAL" clId="{B575BD71-75E4-4C0B-B4E7-BAA3FD6C77F9}"/>
    <pc:docChg chg="undo custSel addSld delSld modSld">
      <pc:chgData name="Dr. Hyung Jae Chang" userId="886d5175-8769-4946-920e-866bf9151013" providerId="ADAL" clId="{B575BD71-75E4-4C0B-B4E7-BAA3FD6C77F9}" dt="2024-02-06T15:40:58.783" v="4138" actId="1076"/>
      <pc:docMkLst>
        <pc:docMk/>
      </pc:docMkLst>
      <pc:sldChg chg="addSp delSp modSp mod">
        <pc:chgData name="Dr. Hyung Jae Chang" userId="886d5175-8769-4946-920e-866bf9151013" providerId="ADAL" clId="{B575BD71-75E4-4C0B-B4E7-BAA3FD6C77F9}" dt="2024-02-06T14:10:58.252" v="243" actId="1037"/>
        <pc:sldMkLst>
          <pc:docMk/>
          <pc:sldMk cId="0" sldId="258"/>
        </pc:sldMkLst>
        <pc:spChg chg="mod">
          <ac:chgData name="Dr. Hyung Jae Chang" userId="886d5175-8769-4946-920e-866bf9151013" providerId="ADAL" clId="{B575BD71-75E4-4C0B-B4E7-BAA3FD6C77F9}" dt="2024-02-06T14:07:48.277" v="12" actId="20577"/>
          <ac:spMkLst>
            <pc:docMk/>
            <pc:sldMk cId="0" sldId="258"/>
            <ac:spMk id="9218" creationId="{00000000-0000-0000-0000-000000000000}"/>
          </ac:spMkLst>
        </pc:spChg>
        <pc:spChg chg="mod">
          <ac:chgData name="Dr. Hyung Jae Chang" userId="886d5175-8769-4946-920e-866bf9151013" providerId="ADAL" clId="{B575BD71-75E4-4C0B-B4E7-BAA3FD6C77F9}" dt="2024-02-06T14:10:47.198" v="233" actId="1036"/>
          <ac:spMkLst>
            <pc:docMk/>
            <pc:sldMk cId="0" sldId="258"/>
            <ac:spMk id="9219" creationId="{00000000-0000-0000-0000-000000000000}"/>
          </ac:spMkLst>
        </pc:spChg>
        <pc:picChg chg="del">
          <ac:chgData name="Dr. Hyung Jae Chang" userId="886d5175-8769-4946-920e-866bf9151013" providerId="ADAL" clId="{B575BD71-75E4-4C0B-B4E7-BAA3FD6C77F9}" dt="2024-02-06T14:07:42.944" v="1" actId="478"/>
          <ac:picMkLst>
            <pc:docMk/>
            <pc:sldMk cId="0" sldId="258"/>
            <ac:picMk id="3" creationId="{0F111095-D307-3B85-D3B0-6993DD45E5CD}"/>
          </ac:picMkLst>
        </pc:picChg>
        <pc:picChg chg="add mod">
          <ac:chgData name="Dr. Hyung Jae Chang" userId="886d5175-8769-4946-920e-866bf9151013" providerId="ADAL" clId="{B575BD71-75E4-4C0B-B4E7-BAA3FD6C77F9}" dt="2024-02-06T14:10:50.053" v="235" actId="1035"/>
          <ac:picMkLst>
            <pc:docMk/>
            <pc:sldMk cId="0" sldId="258"/>
            <ac:picMk id="4" creationId="{F9B09265-853C-6DDC-A3C0-1164171B6699}"/>
          </ac:picMkLst>
        </pc:picChg>
        <pc:picChg chg="del">
          <ac:chgData name="Dr. Hyung Jae Chang" userId="886d5175-8769-4946-920e-866bf9151013" providerId="ADAL" clId="{B575BD71-75E4-4C0B-B4E7-BAA3FD6C77F9}" dt="2024-02-06T14:07:43.743" v="2" actId="478"/>
          <ac:picMkLst>
            <pc:docMk/>
            <pc:sldMk cId="0" sldId="258"/>
            <ac:picMk id="6" creationId="{A638211F-6607-71D1-F888-9D2FB52C6FEA}"/>
          </ac:picMkLst>
        </pc:picChg>
        <pc:picChg chg="add mod">
          <ac:chgData name="Dr. Hyung Jae Chang" userId="886d5175-8769-4946-920e-866bf9151013" providerId="ADAL" clId="{B575BD71-75E4-4C0B-B4E7-BAA3FD6C77F9}" dt="2024-02-06T14:10:58.252" v="243" actId="1037"/>
          <ac:picMkLst>
            <pc:docMk/>
            <pc:sldMk cId="0" sldId="258"/>
            <ac:picMk id="8" creationId="{C9709416-E1AC-DC21-4CF6-D0717725A160}"/>
          </ac:picMkLst>
        </pc:picChg>
      </pc:sldChg>
      <pc:sldChg chg="addSp delSp modSp add mod">
        <pc:chgData name="Dr. Hyung Jae Chang" userId="886d5175-8769-4946-920e-866bf9151013" providerId="ADAL" clId="{B575BD71-75E4-4C0B-B4E7-BAA3FD6C77F9}" dt="2024-02-06T14:14:21.931" v="597"/>
        <pc:sldMkLst>
          <pc:docMk/>
          <pc:sldMk cId="34049295" sldId="259"/>
        </pc:sldMkLst>
        <pc:spChg chg="mod">
          <ac:chgData name="Dr. Hyung Jae Chang" userId="886d5175-8769-4946-920e-866bf9151013" providerId="ADAL" clId="{B575BD71-75E4-4C0B-B4E7-BAA3FD6C77F9}" dt="2024-02-06T14:11:07.788" v="253" actId="20577"/>
          <ac:spMkLst>
            <pc:docMk/>
            <pc:sldMk cId="34049295" sldId="259"/>
            <ac:spMk id="9218" creationId="{37A3A840-4E18-F78A-F2F4-298E28DEF989}"/>
          </ac:spMkLst>
        </pc:spChg>
        <pc:spChg chg="mod">
          <ac:chgData name="Dr. Hyung Jae Chang" userId="886d5175-8769-4946-920e-866bf9151013" providerId="ADAL" clId="{B575BD71-75E4-4C0B-B4E7-BAA3FD6C77F9}" dt="2024-02-06T14:13:56.758" v="591" actId="6549"/>
          <ac:spMkLst>
            <pc:docMk/>
            <pc:sldMk cId="34049295" sldId="259"/>
            <ac:spMk id="9219" creationId="{38DBA12A-F696-C8AA-F535-0E5316985EEA}"/>
          </ac:spMkLst>
        </pc:spChg>
        <pc:picChg chg="add mod">
          <ac:chgData name="Dr. Hyung Jae Chang" userId="886d5175-8769-4946-920e-866bf9151013" providerId="ADAL" clId="{B575BD71-75E4-4C0B-B4E7-BAA3FD6C77F9}" dt="2024-02-06T14:13:39.912" v="571" actId="1076"/>
          <ac:picMkLst>
            <pc:docMk/>
            <pc:sldMk cId="34049295" sldId="259"/>
            <ac:picMk id="3" creationId="{CFD04FF0-D908-3D8C-BB45-036B4055F099}"/>
          </ac:picMkLst>
        </pc:picChg>
        <pc:picChg chg="del">
          <ac:chgData name="Dr. Hyung Jae Chang" userId="886d5175-8769-4946-920e-866bf9151013" providerId="ADAL" clId="{B575BD71-75E4-4C0B-B4E7-BAA3FD6C77F9}" dt="2024-02-06T14:09:00.679" v="107" actId="478"/>
          <ac:picMkLst>
            <pc:docMk/>
            <pc:sldMk cId="34049295" sldId="259"/>
            <ac:picMk id="4" creationId="{32D3A901-C42E-D007-92F7-90C2892BF166}"/>
          </ac:picMkLst>
        </pc:picChg>
        <pc:picChg chg="add mod">
          <ac:chgData name="Dr. Hyung Jae Chang" userId="886d5175-8769-4946-920e-866bf9151013" providerId="ADAL" clId="{B575BD71-75E4-4C0B-B4E7-BAA3FD6C77F9}" dt="2024-02-06T14:14:12.208" v="596" actId="1076"/>
          <ac:picMkLst>
            <pc:docMk/>
            <pc:sldMk cId="34049295" sldId="259"/>
            <ac:picMk id="7" creationId="{A2480B6D-2080-8C82-3CE6-2E3C8E98685E}"/>
          </ac:picMkLst>
        </pc:picChg>
        <pc:picChg chg="del mod">
          <ac:chgData name="Dr. Hyung Jae Chang" userId="886d5175-8769-4946-920e-866bf9151013" providerId="ADAL" clId="{B575BD71-75E4-4C0B-B4E7-BAA3FD6C77F9}" dt="2024-02-06T14:09:00.048" v="106" actId="478"/>
          <ac:picMkLst>
            <pc:docMk/>
            <pc:sldMk cId="34049295" sldId="259"/>
            <ac:picMk id="8" creationId="{5370EE2E-7E22-BBDA-6646-F4C3195683D6}"/>
          </ac:picMkLst>
        </pc:picChg>
        <pc:picChg chg="add mod">
          <ac:chgData name="Dr. Hyung Jae Chang" userId="886d5175-8769-4946-920e-866bf9151013" providerId="ADAL" clId="{B575BD71-75E4-4C0B-B4E7-BAA3FD6C77F9}" dt="2024-02-06T14:14:21.931" v="597"/>
          <ac:picMkLst>
            <pc:docMk/>
            <pc:sldMk cId="34049295" sldId="259"/>
            <ac:picMk id="9" creationId="{B3963628-23AB-1258-D215-A0512DCCEC91}"/>
          </ac:picMkLst>
        </pc:picChg>
      </pc:sldChg>
      <pc:sldChg chg="del">
        <pc:chgData name="Dr. Hyung Jae Chang" userId="886d5175-8769-4946-920e-866bf9151013" providerId="ADAL" clId="{B575BD71-75E4-4C0B-B4E7-BAA3FD6C77F9}" dt="2024-02-06T14:07:33.836" v="0" actId="47"/>
        <pc:sldMkLst>
          <pc:docMk/>
          <pc:sldMk cId="3808302376" sldId="259"/>
        </pc:sldMkLst>
      </pc:sldChg>
      <pc:sldChg chg="del">
        <pc:chgData name="Dr. Hyung Jae Chang" userId="886d5175-8769-4946-920e-866bf9151013" providerId="ADAL" clId="{B575BD71-75E4-4C0B-B4E7-BAA3FD6C77F9}" dt="2024-02-06T14:07:33.836" v="0" actId="47"/>
        <pc:sldMkLst>
          <pc:docMk/>
          <pc:sldMk cId="2140360705" sldId="260"/>
        </pc:sldMkLst>
      </pc:sldChg>
      <pc:sldChg chg="addSp delSp modSp add mod">
        <pc:chgData name="Dr. Hyung Jae Chang" userId="886d5175-8769-4946-920e-866bf9151013" providerId="ADAL" clId="{B575BD71-75E4-4C0B-B4E7-BAA3FD6C77F9}" dt="2024-02-06T14:17:42.206" v="816" actId="1076"/>
        <pc:sldMkLst>
          <pc:docMk/>
          <pc:sldMk cId="3931922974" sldId="260"/>
        </pc:sldMkLst>
        <pc:spChg chg="mod">
          <ac:chgData name="Dr. Hyung Jae Chang" userId="886d5175-8769-4946-920e-866bf9151013" providerId="ADAL" clId="{B575BD71-75E4-4C0B-B4E7-BAA3FD6C77F9}" dt="2024-02-06T14:17:40.179" v="815" actId="20577"/>
          <ac:spMkLst>
            <pc:docMk/>
            <pc:sldMk cId="3931922974" sldId="260"/>
            <ac:spMk id="9219" creationId="{D9D56755-926E-AC9B-4B85-60FDA070F9A1}"/>
          </ac:spMkLst>
        </pc:spChg>
        <pc:picChg chg="del">
          <ac:chgData name="Dr. Hyung Jae Chang" userId="886d5175-8769-4946-920e-866bf9151013" providerId="ADAL" clId="{B575BD71-75E4-4C0B-B4E7-BAA3FD6C77F9}" dt="2024-02-06T14:14:31.462" v="601" actId="478"/>
          <ac:picMkLst>
            <pc:docMk/>
            <pc:sldMk cId="3931922974" sldId="260"/>
            <ac:picMk id="3" creationId="{9AC5EC40-C6C4-0296-93FB-411D2EC24F49}"/>
          </ac:picMkLst>
        </pc:picChg>
        <pc:picChg chg="add mod">
          <ac:chgData name="Dr. Hyung Jae Chang" userId="886d5175-8769-4946-920e-866bf9151013" providerId="ADAL" clId="{B575BD71-75E4-4C0B-B4E7-BAA3FD6C77F9}" dt="2024-02-06T14:17:42.206" v="816" actId="1076"/>
          <ac:picMkLst>
            <pc:docMk/>
            <pc:sldMk cId="3931922974" sldId="260"/>
            <ac:picMk id="4" creationId="{03246DCC-0DCC-FFE5-E8A5-48E3ECE1C5A7}"/>
          </ac:picMkLst>
        </pc:picChg>
        <pc:picChg chg="del">
          <ac:chgData name="Dr. Hyung Jae Chang" userId="886d5175-8769-4946-920e-866bf9151013" providerId="ADAL" clId="{B575BD71-75E4-4C0B-B4E7-BAA3FD6C77F9}" dt="2024-02-06T14:14:26.216" v="599" actId="478"/>
          <ac:picMkLst>
            <pc:docMk/>
            <pc:sldMk cId="3931922974" sldId="260"/>
            <ac:picMk id="7" creationId="{4ED08F0B-2877-55B1-3455-2E26EFD8310D}"/>
          </ac:picMkLst>
        </pc:picChg>
        <pc:picChg chg="add del mod">
          <ac:chgData name="Dr. Hyung Jae Chang" userId="886d5175-8769-4946-920e-866bf9151013" providerId="ADAL" clId="{B575BD71-75E4-4C0B-B4E7-BAA3FD6C77F9}" dt="2024-02-06T14:17:28.440" v="809" actId="478"/>
          <ac:picMkLst>
            <pc:docMk/>
            <pc:sldMk cId="3931922974" sldId="260"/>
            <ac:picMk id="8" creationId="{A7EC59A4-84FC-C41B-123D-8923C842822D}"/>
          </ac:picMkLst>
        </pc:picChg>
      </pc:sldChg>
      <pc:sldChg chg="del">
        <pc:chgData name="Dr. Hyung Jae Chang" userId="886d5175-8769-4946-920e-866bf9151013" providerId="ADAL" clId="{B575BD71-75E4-4C0B-B4E7-BAA3FD6C77F9}" dt="2024-02-06T14:07:33.836" v="0" actId="47"/>
        <pc:sldMkLst>
          <pc:docMk/>
          <pc:sldMk cId="473329996" sldId="261"/>
        </pc:sldMkLst>
      </pc:sldChg>
      <pc:sldChg chg="delSp modSp add mod">
        <pc:chgData name="Dr. Hyung Jae Chang" userId="886d5175-8769-4946-920e-866bf9151013" providerId="ADAL" clId="{B575BD71-75E4-4C0B-B4E7-BAA3FD6C77F9}" dt="2024-02-06T14:19:33.229" v="966" actId="20577"/>
        <pc:sldMkLst>
          <pc:docMk/>
          <pc:sldMk cId="1525926096" sldId="261"/>
        </pc:sldMkLst>
        <pc:spChg chg="mod">
          <ac:chgData name="Dr. Hyung Jae Chang" userId="886d5175-8769-4946-920e-866bf9151013" providerId="ADAL" clId="{B575BD71-75E4-4C0B-B4E7-BAA3FD6C77F9}" dt="2024-02-06T14:19:33.229" v="966" actId="20577"/>
          <ac:spMkLst>
            <pc:docMk/>
            <pc:sldMk cId="1525926096" sldId="261"/>
            <ac:spMk id="9219" creationId="{CAEA6CD6-9B6C-AA9F-FF27-2FAC57821E4A}"/>
          </ac:spMkLst>
        </pc:spChg>
        <pc:picChg chg="del">
          <ac:chgData name="Dr. Hyung Jae Chang" userId="886d5175-8769-4946-920e-866bf9151013" providerId="ADAL" clId="{B575BD71-75E4-4C0B-B4E7-BAA3FD6C77F9}" dt="2024-02-06T14:17:30.070" v="810" actId="478"/>
          <ac:picMkLst>
            <pc:docMk/>
            <pc:sldMk cId="1525926096" sldId="261"/>
            <ac:picMk id="4" creationId="{86947A21-2E09-706B-D0CC-97897598FEDA}"/>
          </ac:picMkLst>
        </pc:picChg>
        <pc:picChg chg="mod">
          <ac:chgData name="Dr. Hyung Jae Chang" userId="886d5175-8769-4946-920e-866bf9151013" providerId="ADAL" clId="{B575BD71-75E4-4C0B-B4E7-BAA3FD6C77F9}" dt="2024-02-06T14:17:44.485" v="817" actId="1076"/>
          <ac:picMkLst>
            <pc:docMk/>
            <pc:sldMk cId="1525926096" sldId="261"/>
            <ac:picMk id="8" creationId="{BDC0FFF8-2360-1C8B-E7FC-BC56B1E93394}"/>
          </ac:picMkLst>
        </pc:picChg>
      </pc:sldChg>
      <pc:sldChg chg="addSp delSp modSp add mod">
        <pc:chgData name="Dr. Hyung Jae Chang" userId="886d5175-8769-4946-920e-866bf9151013" providerId="ADAL" clId="{B575BD71-75E4-4C0B-B4E7-BAA3FD6C77F9}" dt="2024-02-06T14:31:15.947" v="1350" actId="20577"/>
        <pc:sldMkLst>
          <pc:docMk/>
          <pc:sldMk cId="2149585402" sldId="262"/>
        </pc:sldMkLst>
        <pc:spChg chg="add mod">
          <ac:chgData name="Dr. Hyung Jae Chang" userId="886d5175-8769-4946-920e-866bf9151013" providerId="ADAL" clId="{B575BD71-75E4-4C0B-B4E7-BAA3FD6C77F9}" dt="2024-02-06T14:31:15.947" v="1350" actId="20577"/>
          <ac:spMkLst>
            <pc:docMk/>
            <pc:sldMk cId="2149585402" sldId="262"/>
            <ac:spMk id="7" creationId="{C64CA870-1C11-D6CD-0C3B-FB8C53DEBF32}"/>
          </ac:spMkLst>
        </pc:spChg>
        <pc:spChg chg="mod">
          <ac:chgData name="Dr. Hyung Jae Chang" userId="886d5175-8769-4946-920e-866bf9151013" providerId="ADAL" clId="{B575BD71-75E4-4C0B-B4E7-BAA3FD6C77F9}" dt="2024-02-06T14:29:27.200" v="1280" actId="20577"/>
          <ac:spMkLst>
            <pc:docMk/>
            <pc:sldMk cId="2149585402" sldId="262"/>
            <ac:spMk id="9219" creationId="{4F0D86C1-CD0F-4206-2071-34013DF2B452}"/>
          </ac:spMkLst>
        </pc:spChg>
        <pc:picChg chg="add mod">
          <ac:chgData name="Dr. Hyung Jae Chang" userId="886d5175-8769-4946-920e-866bf9151013" providerId="ADAL" clId="{B575BD71-75E4-4C0B-B4E7-BAA3FD6C77F9}" dt="2024-02-06T14:28:39.893" v="1164" actId="1076"/>
          <ac:picMkLst>
            <pc:docMk/>
            <pc:sldMk cId="2149585402" sldId="262"/>
            <ac:picMk id="3" creationId="{3663027E-AA0A-8757-D94B-9F070DF9D79C}"/>
          </ac:picMkLst>
        </pc:picChg>
        <pc:picChg chg="add mod">
          <ac:chgData name="Dr. Hyung Jae Chang" userId="886d5175-8769-4946-920e-866bf9151013" providerId="ADAL" clId="{B575BD71-75E4-4C0B-B4E7-BAA3FD6C77F9}" dt="2024-02-06T14:30:49.962" v="1317" actId="1076"/>
          <ac:picMkLst>
            <pc:docMk/>
            <pc:sldMk cId="2149585402" sldId="262"/>
            <ac:picMk id="6" creationId="{CDD43BFB-1529-861D-A32C-09B5040573ED}"/>
          </ac:picMkLst>
        </pc:picChg>
        <pc:picChg chg="del">
          <ac:chgData name="Dr. Hyung Jae Chang" userId="886d5175-8769-4946-920e-866bf9151013" providerId="ADAL" clId="{B575BD71-75E4-4C0B-B4E7-BAA3FD6C77F9}" dt="2024-02-06T14:26:26.271" v="972" actId="478"/>
          <ac:picMkLst>
            <pc:docMk/>
            <pc:sldMk cId="2149585402" sldId="262"/>
            <ac:picMk id="8" creationId="{637FEDC1-D5DC-14E0-91D9-FB3925EEB442}"/>
          </ac:picMkLst>
        </pc:picChg>
      </pc:sldChg>
      <pc:sldChg chg="modSp add del mod">
        <pc:chgData name="Dr. Hyung Jae Chang" userId="886d5175-8769-4946-920e-866bf9151013" providerId="ADAL" clId="{B575BD71-75E4-4C0B-B4E7-BAA3FD6C77F9}" dt="2024-02-06T14:26:12.706" v="970"/>
        <pc:sldMkLst>
          <pc:docMk/>
          <pc:sldMk cId="2551365503" sldId="262"/>
        </pc:sldMkLst>
        <pc:picChg chg="mod">
          <ac:chgData name="Dr. Hyung Jae Chang" userId="886d5175-8769-4946-920e-866bf9151013" providerId="ADAL" clId="{B575BD71-75E4-4C0B-B4E7-BAA3FD6C77F9}" dt="2024-02-06T14:26:12.192" v="969" actId="1076"/>
          <ac:picMkLst>
            <pc:docMk/>
            <pc:sldMk cId="2551365503" sldId="262"/>
            <ac:picMk id="8" creationId="{6AF639EE-847D-B982-9CBD-2A15A129B3AC}"/>
          </ac:picMkLst>
        </pc:picChg>
      </pc:sldChg>
      <pc:sldChg chg="addSp delSp modSp add mod">
        <pc:chgData name="Dr. Hyung Jae Chang" userId="886d5175-8769-4946-920e-866bf9151013" providerId="ADAL" clId="{B575BD71-75E4-4C0B-B4E7-BAA3FD6C77F9}" dt="2024-02-06T14:36:38.194" v="1561"/>
        <pc:sldMkLst>
          <pc:docMk/>
          <pc:sldMk cId="2980609255" sldId="263"/>
        </pc:sldMkLst>
        <pc:spChg chg="del">
          <ac:chgData name="Dr. Hyung Jae Chang" userId="886d5175-8769-4946-920e-866bf9151013" providerId="ADAL" clId="{B575BD71-75E4-4C0B-B4E7-BAA3FD6C77F9}" dt="2024-02-06T14:31:42.649" v="1352" actId="478"/>
          <ac:spMkLst>
            <pc:docMk/>
            <pc:sldMk cId="2980609255" sldId="263"/>
            <ac:spMk id="7" creationId="{0A3C2B83-D46F-03DE-8E33-F97E289C54F3}"/>
          </ac:spMkLst>
        </pc:spChg>
        <pc:spChg chg="mod">
          <ac:chgData name="Dr. Hyung Jae Chang" userId="886d5175-8769-4946-920e-866bf9151013" providerId="ADAL" clId="{B575BD71-75E4-4C0B-B4E7-BAA3FD6C77F9}" dt="2024-02-06T14:33:06.346" v="1556" actId="20577"/>
          <ac:spMkLst>
            <pc:docMk/>
            <pc:sldMk cId="2980609255" sldId="263"/>
            <ac:spMk id="9219" creationId="{3251A136-E081-A273-0847-390A082507DC}"/>
          </ac:spMkLst>
        </pc:spChg>
        <pc:picChg chg="del">
          <ac:chgData name="Dr. Hyung Jae Chang" userId="886d5175-8769-4946-920e-866bf9151013" providerId="ADAL" clId="{B575BD71-75E4-4C0B-B4E7-BAA3FD6C77F9}" dt="2024-02-06T14:31:43.867" v="1354" actId="478"/>
          <ac:picMkLst>
            <pc:docMk/>
            <pc:sldMk cId="2980609255" sldId="263"/>
            <ac:picMk id="3" creationId="{4EA6DF23-2CC1-C9C6-71F5-DBD3EDF6F006}"/>
          </ac:picMkLst>
        </pc:picChg>
        <pc:picChg chg="add mod">
          <ac:chgData name="Dr. Hyung Jae Chang" userId="886d5175-8769-4946-920e-866bf9151013" providerId="ADAL" clId="{B575BD71-75E4-4C0B-B4E7-BAA3FD6C77F9}" dt="2024-02-06T14:33:22.417" v="1560" actId="1076"/>
          <ac:picMkLst>
            <pc:docMk/>
            <pc:sldMk cId="2980609255" sldId="263"/>
            <ac:picMk id="4" creationId="{D62C8715-E68C-138E-AD1F-046C2F53DE8D}"/>
          </ac:picMkLst>
        </pc:picChg>
        <pc:picChg chg="del">
          <ac:chgData name="Dr. Hyung Jae Chang" userId="886d5175-8769-4946-920e-866bf9151013" providerId="ADAL" clId="{B575BD71-75E4-4C0B-B4E7-BAA3FD6C77F9}" dt="2024-02-06T14:31:43.251" v="1353" actId="478"/>
          <ac:picMkLst>
            <pc:docMk/>
            <pc:sldMk cId="2980609255" sldId="263"/>
            <ac:picMk id="6" creationId="{BC57CC4D-3038-1AFB-8B8F-D33B800815FB}"/>
          </ac:picMkLst>
        </pc:picChg>
        <pc:picChg chg="add mod">
          <ac:chgData name="Dr. Hyung Jae Chang" userId="886d5175-8769-4946-920e-866bf9151013" providerId="ADAL" clId="{B575BD71-75E4-4C0B-B4E7-BAA3FD6C77F9}" dt="2024-02-06T14:36:38.194" v="1561"/>
          <ac:picMkLst>
            <pc:docMk/>
            <pc:sldMk cId="2980609255" sldId="263"/>
            <ac:picMk id="8" creationId="{4DD53BAD-8798-2019-E2DA-AD0233BC3E61}"/>
          </ac:picMkLst>
        </pc:picChg>
      </pc:sldChg>
      <pc:sldChg chg="addSp delSp modSp add mod">
        <pc:chgData name="Dr. Hyung Jae Chang" userId="886d5175-8769-4946-920e-866bf9151013" providerId="ADAL" clId="{B575BD71-75E4-4C0B-B4E7-BAA3FD6C77F9}" dt="2024-02-06T14:40:21.188" v="1792" actId="20577"/>
        <pc:sldMkLst>
          <pc:docMk/>
          <pc:sldMk cId="2358539234" sldId="264"/>
        </pc:sldMkLst>
        <pc:spChg chg="mod">
          <ac:chgData name="Dr. Hyung Jae Chang" userId="886d5175-8769-4946-920e-866bf9151013" providerId="ADAL" clId="{B575BD71-75E4-4C0B-B4E7-BAA3FD6C77F9}" dt="2024-02-06T14:40:21.188" v="1792" actId="20577"/>
          <ac:spMkLst>
            <pc:docMk/>
            <pc:sldMk cId="2358539234" sldId="264"/>
            <ac:spMk id="9218" creationId="{4A312E4B-D881-A341-0A06-66D100A9F97E}"/>
          </ac:spMkLst>
        </pc:spChg>
        <pc:spChg chg="mod">
          <ac:chgData name="Dr. Hyung Jae Chang" userId="886d5175-8769-4946-920e-866bf9151013" providerId="ADAL" clId="{B575BD71-75E4-4C0B-B4E7-BAA3FD6C77F9}" dt="2024-02-06T14:39:45.921" v="1778" actId="20577"/>
          <ac:spMkLst>
            <pc:docMk/>
            <pc:sldMk cId="2358539234" sldId="264"/>
            <ac:spMk id="9219" creationId="{95EC651B-D1A8-7D25-95BC-0C3AC85E6234}"/>
          </ac:spMkLst>
        </pc:spChg>
        <pc:picChg chg="add mod">
          <ac:chgData name="Dr. Hyung Jae Chang" userId="886d5175-8769-4946-920e-866bf9151013" providerId="ADAL" clId="{B575BD71-75E4-4C0B-B4E7-BAA3FD6C77F9}" dt="2024-02-06T14:37:12.702" v="1585" actId="1076"/>
          <ac:picMkLst>
            <pc:docMk/>
            <pc:sldMk cId="2358539234" sldId="264"/>
            <ac:picMk id="3" creationId="{AC20DF39-568D-0FC9-8E5A-736B07FC916C}"/>
          </ac:picMkLst>
        </pc:picChg>
        <pc:picChg chg="del">
          <ac:chgData name="Dr. Hyung Jae Chang" userId="886d5175-8769-4946-920e-866bf9151013" providerId="ADAL" clId="{B575BD71-75E4-4C0B-B4E7-BAA3FD6C77F9}" dt="2024-02-06T14:36:51.229" v="1581" actId="478"/>
          <ac:picMkLst>
            <pc:docMk/>
            <pc:sldMk cId="2358539234" sldId="264"/>
            <ac:picMk id="4" creationId="{E0BC5979-120D-A94C-6C80-0C3F9FF1466C}"/>
          </ac:picMkLst>
        </pc:picChg>
      </pc:sldChg>
      <pc:sldChg chg="addSp delSp modSp add mod">
        <pc:chgData name="Dr. Hyung Jae Chang" userId="886d5175-8769-4946-920e-866bf9151013" providerId="ADAL" clId="{B575BD71-75E4-4C0B-B4E7-BAA3FD6C77F9}" dt="2024-02-06T14:41:51.626" v="2001" actId="20577"/>
        <pc:sldMkLst>
          <pc:docMk/>
          <pc:sldMk cId="1427705720" sldId="265"/>
        </pc:sldMkLst>
        <pc:spChg chg="mod">
          <ac:chgData name="Dr. Hyung Jae Chang" userId="886d5175-8769-4946-920e-866bf9151013" providerId="ADAL" clId="{B575BD71-75E4-4C0B-B4E7-BAA3FD6C77F9}" dt="2024-02-06T14:40:31.828" v="1801" actId="20577"/>
          <ac:spMkLst>
            <pc:docMk/>
            <pc:sldMk cId="1427705720" sldId="265"/>
            <ac:spMk id="9218" creationId="{AA8AF7E7-802A-54A3-28B2-E186FE711558}"/>
          </ac:spMkLst>
        </pc:spChg>
        <pc:spChg chg="mod">
          <ac:chgData name="Dr. Hyung Jae Chang" userId="886d5175-8769-4946-920e-866bf9151013" providerId="ADAL" clId="{B575BD71-75E4-4C0B-B4E7-BAA3FD6C77F9}" dt="2024-02-06T14:41:51.626" v="2001" actId="20577"/>
          <ac:spMkLst>
            <pc:docMk/>
            <pc:sldMk cId="1427705720" sldId="265"/>
            <ac:spMk id="9219" creationId="{6C7C9F3D-CE83-A1EB-ECD7-3C9E5ADAC5DF}"/>
          </ac:spMkLst>
        </pc:spChg>
        <pc:picChg chg="del">
          <ac:chgData name="Dr. Hyung Jae Chang" userId="886d5175-8769-4946-920e-866bf9151013" providerId="ADAL" clId="{B575BD71-75E4-4C0B-B4E7-BAA3FD6C77F9}" dt="2024-02-06T14:40:33.960" v="1802" actId="478"/>
          <ac:picMkLst>
            <pc:docMk/>
            <pc:sldMk cId="1427705720" sldId="265"/>
            <ac:picMk id="3" creationId="{60CCC9D1-B8C9-8B7C-8319-0569F19B3D27}"/>
          </ac:picMkLst>
        </pc:picChg>
        <pc:picChg chg="add mod">
          <ac:chgData name="Dr. Hyung Jae Chang" userId="886d5175-8769-4946-920e-866bf9151013" providerId="ADAL" clId="{B575BD71-75E4-4C0B-B4E7-BAA3FD6C77F9}" dt="2024-02-06T14:40:59.429" v="1810" actId="1076"/>
          <ac:picMkLst>
            <pc:docMk/>
            <pc:sldMk cId="1427705720" sldId="265"/>
            <ac:picMk id="4" creationId="{1B81DF33-42F5-EB90-2698-68899757FE85}"/>
          </ac:picMkLst>
        </pc:picChg>
      </pc:sldChg>
      <pc:sldChg chg="delSp modSp add mod">
        <pc:chgData name="Dr. Hyung Jae Chang" userId="886d5175-8769-4946-920e-866bf9151013" providerId="ADAL" clId="{B575BD71-75E4-4C0B-B4E7-BAA3FD6C77F9}" dt="2024-02-06T14:51:58.600" v="2325" actId="20577"/>
        <pc:sldMkLst>
          <pc:docMk/>
          <pc:sldMk cId="122219236" sldId="266"/>
        </pc:sldMkLst>
        <pc:spChg chg="mod">
          <ac:chgData name="Dr. Hyung Jae Chang" userId="886d5175-8769-4946-920e-866bf9151013" providerId="ADAL" clId="{B575BD71-75E4-4C0B-B4E7-BAA3FD6C77F9}" dt="2024-02-06T14:50:09.370" v="2010" actId="20577"/>
          <ac:spMkLst>
            <pc:docMk/>
            <pc:sldMk cId="122219236" sldId="266"/>
            <ac:spMk id="9218" creationId="{267AB841-E97D-273E-DDC2-6F2D0C0BA87B}"/>
          </ac:spMkLst>
        </pc:spChg>
        <pc:spChg chg="mod">
          <ac:chgData name="Dr. Hyung Jae Chang" userId="886d5175-8769-4946-920e-866bf9151013" providerId="ADAL" clId="{B575BD71-75E4-4C0B-B4E7-BAA3FD6C77F9}" dt="2024-02-06T14:51:58.600" v="2325" actId="20577"/>
          <ac:spMkLst>
            <pc:docMk/>
            <pc:sldMk cId="122219236" sldId="266"/>
            <ac:spMk id="9219" creationId="{B686406D-C626-C9D2-85FC-339778762E45}"/>
          </ac:spMkLst>
        </pc:spChg>
        <pc:picChg chg="del">
          <ac:chgData name="Dr. Hyung Jae Chang" userId="886d5175-8769-4946-920e-866bf9151013" providerId="ADAL" clId="{B575BD71-75E4-4C0B-B4E7-BAA3FD6C77F9}" dt="2024-02-06T14:50:06.260" v="2003" actId="478"/>
          <ac:picMkLst>
            <pc:docMk/>
            <pc:sldMk cId="122219236" sldId="266"/>
            <ac:picMk id="4" creationId="{825EAEAE-D78C-8742-9A44-A25F670ACF11}"/>
          </ac:picMkLst>
        </pc:picChg>
      </pc:sldChg>
      <pc:sldChg chg="addSp modSp add mod">
        <pc:chgData name="Dr. Hyung Jae Chang" userId="886d5175-8769-4946-920e-866bf9151013" providerId="ADAL" clId="{B575BD71-75E4-4C0B-B4E7-BAA3FD6C77F9}" dt="2024-02-06T15:19:16.503" v="2486" actId="1076"/>
        <pc:sldMkLst>
          <pc:docMk/>
          <pc:sldMk cId="2339910266" sldId="267"/>
        </pc:sldMkLst>
        <pc:spChg chg="mod">
          <ac:chgData name="Dr. Hyung Jae Chang" userId="886d5175-8769-4946-920e-866bf9151013" providerId="ADAL" clId="{B575BD71-75E4-4C0B-B4E7-BAA3FD6C77F9}" dt="2024-02-06T14:54:43.532" v="2336" actId="20577"/>
          <ac:spMkLst>
            <pc:docMk/>
            <pc:sldMk cId="2339910266" sldId="267"/>
            <ac:spMk id="9218" creationId="{3540178B-318A-0B06-0E5C-52D44BB88955}"/>
          </ac:spMkLst>
        </pc:spChg>
        <pc:spChg chg="mod">
          <ac:chgData name="Dr. Hyung Jae Chang" userId="886d5175-8769-4946-920e-866bf9151013" providerId="ADAL" clId="{B575BD71-75E4-4C0B-B4E7-BAA3FD6C77F9}" dt="2024-02-06T15:19:11.085" v="2482" actId="20577"/>
          <ac:spMkLst>
            <pc:docMk/>
            <pc:sldMk cId="2339910266" sldId="267"/>
            <ac:spMk id="9219" creationId="{02DC997A-A03F-4011-C234-77E4D113181A}"/>
          </ac:spMkLst>
        </pc:spChg>
        <pc:picChg chg="add mod">
          <ac:chgData name="Dr. Hyung Jae Chang" userId="886d5175-8769-4946-920e-866bf9151013" providerId="ADAL" clId="{B575BD71-75E4-4C0B-B4E7-BAA3FD6C77F9}" dt="2024-02-06T14:55:31.228" v="2470" actId="1076"/>
          <ac:picMkLst>
            <pc:docMk/>
            <pc:sldMk cId="2339910266" sldId="267"/>
            <ac:picMk id="3" creationId="{F1CBF710-E6AF-4E47-20E0-51042B615FE4}"/>
          </ac:picMkLst>
        </pc:picChg>
        <pc:picChg chg="add mod">
          <ac:chgData name="Dr. Hyung Jae Chang" userId="886d5175-8769-4946-920e-866bf9151013" providerId="ADAL" clId="{B575BD71-75E4-4C0B-B4E7-BAA3FD6C77F9}" dt="2024-02-06T15:19:16.503" v="2486" actId="1076"/>
          <ac:picMkLst>
            <pc:docMk/>
            <pc:sldMk cId="2339910266" sldId="267"/>
            <ac:picMk id="6" creationId="{842BD001-E3D3-5CAB-F889-6B026DCB7CA0}"/>
          </ac:picMkLst>
        </pc:picChg>
      </pc:sldChg>
      <pc:sldChg chg="addSp delSp modSp add mod">
        <pc:chgData name="Dr. Hyung Jae Chang" userId="886d5175-8769-4946-920e-866bf9151013" providerId="ADAL" clId="{B575BD71-75E4-4C0B-B4E7-BAA3FD6C77F9}" dt="2024-02-06T15:24:53.024" v="3137" actId="20577"/>
        <pc:sldMkLst>
          <pc:docMk/>
          <pc:sldMk cId="2655709809" sldId="268"/>
        </pc:sldMkLst>
        <pc:spChg chg="mod">
          <ac:chgData name="Dr. Hyung Jae Chang" userId="886d5175-8769-4946-920e-866bf9151013" providerId="ADAL" clId="{B575BD71-75E4-4C0B-B4E7-BAA3FD6C77F9}" dt="2024-02-06T15:24:53.024" v="3137" actId="20577"/>
          <ac:spMkLst>
            <pc:docMk/>
            <pc:sldMk cId="2655709809" sldId="268"/>
            <ac:spMk id="9219" creationId="{50EBB032-BA2E-E51B-150C-EE30711D602C}"/>
          </ac:spMkLst>
        </pc:spChg>
        <pc:picChg chg="del">
          <ac:chgData name="Dr. Hyung Jae Chang" userId="886d5175-8769-4946-920e-866bf9151013" providerId="ADAL" clId="{B575BD71-75E4-4C0B-B4E7-BAA3FD6C77F9}" dt="2024-02-06T15:19:22.449" v="2489" actId="478"/>
          <ac:picMkLst>
            <pc:docMk/>
            <pc:sldMk cId="2655709809" sldId="268"/>
            <ac:picMk id="3" creationId="{2B97947D-71FD-7877-E91E-02A77391E475}"/>
          </ac:picMkLst>
        </pc:picChg>
        <pc:picChg chg="add mod">
          <ac:chgData name="Dr. Hyung Jae Chang" userId="886d5175-8769-4946-920e-866bf9151013" providerId="ADAL" clId="{B575BD71-75E4-4C0B-B4E7-BAA3FD6C77F9}" dt="2024-02-06T15:22:49.771" v="2872" actId="1076"/>
          <ac:picMkLst>
            <pc:docMk/>
            <pc:sldMk cId="2655709809" sldId="268"/>
            <ac:picMk id="4" creationId="{C70B7E12-377F-808F-6EC0-C16DF5AC4651}"/>
          </ac:picMkLst>
        </pc:picChg>
        <pc:picChg chg="del">
          <ac:chgData name="Dr. Hyung Jae Chang" userId="886d5175-8769-4946-920e-866bf9151013" providerId="ADAL" clId="{B575BD71-75E4-4C0B-B4E7-BAA3FD6C77F9}" dt="2024-02-06T15:19:21.666" v="2488" actId="478"/>
          <ac:picMkLst>
            <pc:docMk/>
            <pc:sldMk cId="2655709809" sldId="268"/>
            <ac:picMk id="6" creationId="{373688B7-292E-CAEC-750C-D53C84BE58C9}"/>
          </ac:picMkLst>
        </pc:picChg>
      </pc:sldChg>
      <pc:sldChg chg="addSp delSp modSp add mod">
        <pc:chgData name="Dr. Hyung Jae Chang" userId="886d5175-8769-4946-920e-866bf9151013" providerId="ADAL" clId="{B575BD71-75E4-4C0B-B4E7-BAA3FD6C77F9}" dt="2024-02-06T15:34:31.692" v="3914" actId="1076"/>
        <pc:sldMkLst>
          <pc:docMk/>
          <pc:sldMk cId="839391307" sldId="269"/>
        </pc:sldMkLst>
        <pc:spChg chg="mod">
          <ac:chgData name="Dr. Hyung Jae Chang" userId="886d5175-8769-4946-920e-866bf9151013" providerId="ADAL" clId="{B575BD71-75E4-4C0B-B4E7-BAA3FD6C77F9}" dt="2024-02-06T15:25:18.801" v="3152" actId="20577"/>
          <ac:spMkLst>
            <pc:docMk/>
            <pc:sldMk cId="839391307" sldId="269"/>
            <ac:spMk id="9218" creationId="{D9297ACE-7D65-49CA-E6A8-11BF28362018}"/>
          </ac:spMkLst>
        </pc:spChg>
        <pc:spChg chg="mod">
          <ac:chgData name="Dr. Hyung Jae Chang" userId="886d5175-8769-4946-920e-866bf9151013" providerId="ADAL" clId="{B575BD71-75E4-4C0B-B4E7-BAA3FD6C77F9}" dt="2024-02-06T15:34:29.736" v="3913" actId="5793"/>
          <ac:spMkLst>
            <pc:docMk/>
            <pc:sldMk cId="839391307" sldId="269"/>
            <ac:spMk id="9219" creationId="{2B595850-3139-A733-E022-6EFBE6A1A1B5}"/>
          </ac:spMkLst>
        </pc:spChg>
        <pc:picChg chg="add mod">
          <ac:chgData name="Dr. Hyung Jae Chang" userId="886d5175-8769-4946-920e-866bf9151013" providerId="ADAL" clId="{B575BD71-75E4-4C0B-B4E7-BAA3FD6C77F9}" dt="2024-02-06T15:34:31.692" v="3914" actId="1076"/>
          <ac:picMkLst>
            <pc:docMk/>
            <pc:sldMk cId="839391307" sldId="269"/>
            <ac:picMk id="3" creationId="{A60B52B1-0C3A-10D4-F44B-08F0D64BFB40}"/>
          </ac:picMkLst>
        </pc:picChg>
        <pc:picChg chg="del">
          <ac:chgData name="Dr. Hyung Jae Chang" userId="886d5175-8769-4946-920e-866bf9151013" providerId="ADAL" clId="{B575BD71-75E4-4C0B-B4E7-BAA3FD6C77F9}" dt="2024-02-06T15:25:26.020" v="3153" actId="478"/>
          <ac:picMkLst>
            <pc:docMk/>
            <pc:sldMk cId="839391307" sldId="269"/>
            <ac:picMk id="4" creationId="{75AE557B-8FE0-A38A-FD69-56435681B5B4}"/>
          </ac:picMkLst>
        </pc:picChg>
        <pc:picChg chg="add del mod">
          <ac:chgData name="Dr. Hyung Jae Chang" userId="886d5175-8769-4946-920e-866bf9151013" providerId="ADAL" clId="{B575BD71-75E4-4C0B-B4E7-BAA3FD6C77F9}" dt="2024-02-06T15:27:39.668" v="3539" actId="22"/>
          <ac:picMkLst>
            <pc:docMk/>
            <pc:sldMk cId="839391307" sldId="269"/>
            <ac:picMk id="7" creationId="{B83C8AB1-0A43-EE3A-A2D0-099D923C4D5F}"/>
          </ac:picMkLst>
        </pc:picChg>
        <pc:picChg chg="add del mod">
          <ac:chgData name="Dr. Hyung Jae Chang" userId="886d5175-8769-4946-920e-866bf9151013" providerId="ADAL" clId="{B575BD71-75E4-4C0B-B4E7-BAA3FD6C77F9}" dt="2024-02-06T15:29:31.960" v="3738" actId="478"/>
          <ac:picMkLst>
            <pc:docMk/>
            <pc:sldMk cId="839391307" sldId="269"/>
            <ac:picMk id="9" creationId="{49BE7FF7-3212-52EF-8737-8E2F2DCAA923}"/>
          </ac:picMkLst>
        </pc:picChg>
        <pc:picChg chg="add del mod">
          <ac:chgData name="Dr. Hyung Jae Chang" userId="886d5175-8769-4946-920e-866bf9151013" providerId="ADAL" clId="{B575BD71-75E4-4C0B-B4E7-BAA3FD6C77F9}" dt="2024-02-06T15:29:32.409" v="3739" actId="478"/>
          <ac:picMkLst>
            <pc:docMk/>
            <pc:sldMk cId="839391307" sldId="269"/>
            <ac:picMk id="11" creationId="{591F7565-A6BE-97DE-DBFA-E2B9AC48A47E}"/>
          </ac:picMkLst>
        </pc:picChg>
      </pc:sldChg>
      <pc:sldChg chg="addSp delSp modSp add mod">
        <pc:chgData name="Dr. Hyung Jae Chang" userId="886d5175-8769-4946-920e-866bf9151013" providerId="ADAL" clId="{B575BD71-75E4-4C0B-B4E7-BAA3FD6C77F9}" dt="2024-02-06T15:37:51.921" v="3961"/>
        <pc:sldMkLst>
          <pc:docMk/>
          <pc:sldMk cId="1441690484" sldId="270"/>
        </pc:sldMkLst>
        <pc:spChg chg="add mod">
          <ac:chgData name="Dr. Hyung Jae Chang" userId="886d5175-8769-4946-920e-866bf9151013" providerId="ADAL" clId="{B575BD71-75E4-4C0B-B4E7-BAA3FD6C77F9}" dt="2024-02-06T15:36:56.038" v="3954" actId="1036"/>
          <ac:spMkLst>
            <pc:docMk/>
            <pc:sldMk cId="1441690484" sldId="270"/>
            <ac:spMk id="2" creationId="{7887F922-E30B-5D07-5E14-0C33736C87DB}"/>
          </ac:spMkLst>
        </pc:spChg>
        <pc:spChg chg="mod">
          <ac:chgData name="Dr. Hyung Jae Chang" userId="886d5175-8769-4946-920e-866bf9151013" providerId="ADAL" clId="{B575BD71-75E4-4C0B-B4E7-BAA3FD6C77F9}" dt="2024-02-06T15:34:46.156" v="3927" actId="20577"/>
          <ac:spMkLst>
            <pc:docMk/>
            <pc:sldMk cId="1441690484" sldId="270"/>
            <ac:spMk id="9218" creationId="{33575D37-F61A-3533-A0CB-7B4282ECCC6E}"/>
          </ac:spMkLst>
        </pc:spChg>
        <pc:spChg chg="mod">
          <ac:chgData name="Dr. Hyung Jae Chang" userId="886d5175-8769-4946-920e-866bf9151013" providerId="ADAL" clId="{B575BD71-75E4-4C0B-B4E7-BAA3FD6C77F9}" dt="2024-02-06T15:37:22.702" v="3959" actId="20577"/>
          <ac:spMkLst>
            <pc:docMk/>
            <pc:sldMk cId="1441690484" sldId="270"/>
            <ac:spMk id="9219" creationId="{A1573DEB-F115-394E-FCD4-26DC783AEE45}"/>
          </ac:spMkLst>
        </pc:spChg>
        <pc:picChg chg="del">
          <ac:chgData name="Dr. Hyung Jae Chang" userId="886d5175-8769-4946-920e-866bf9151013" providerId="ADAL" clId="{B575BD71-75E4-4C0B-B4E7-BAA3FD6C77F9}" dt="2024-02-06T15:29:28.781" v="3735" actId="478"/>
          <ac:picMkLst>
            <pc:docMk/>
            <pc:sldMk cId="1441690484" sldId="270"/>
            <ac:picMk id="3" creationId="{1660E03B-0968-5EC5-1264-56A7C8C216A1}"/>
          </ac:picMkLst>
        </pc:picChg>
        <pc:picChg chg="add mod">
          <ac:chgData name="Dr. Hyung Jae Chang" userId="886d5175-8769-4946-920e-866bf9151013" providerId="ADAL" clId="{B575BD71-75E4-4C0B-B4E7-BAA3FD6C77F9}" dt="2024-02-06T15:37:28.231" v="3960" actId="1076"/>
          <ac:picMkLst>
            <pc:docMk/>
            <pc:sldMk cId="1441690484" sldId="270"/>
            <ac:picMk id="6" creationId="{AE792412-660F-169E-3C5F-B4C74CD62905}"/>
          </ac:picMkLst>
        </pc:picChg>
        <pc:picChg chg="add mod">
          <ac:chgData name="Dr. Hyung Jae Chang" userId="886d5175-8769-4946-920e-866bf9151013" providerId="ADAL" clId="{B575BD71-75E4-4C0B-B4E7-BAA3FD6C77F9}" dt="2024-02-06T15:37:51.921" v="3961"/>
          <ac:picMkLst>
            <pc:docMk/>
            <pc:sldMk cId="1441690484" sldId="270"/>
            <ac:picMk id="7" creationId="{1C9D33D5-4CC8-69EE-F13B-4445ED277CA8}"/>
          </ac:picMkLst>
        </pc:picChg>
        <pc:picChg chg="mod">
          <ac:chgData name="Dr. Hyung Jae Chang" userId="886d5175-8769-4946-920e-866bf9151013" providerId="ADAL" clId="{B575BD71-75E4-4C0B-B4E7-BAA3FD6C77F9}" dt="2024-02-06T15:36:50.873" v="3947" actId="1076"/>
          <ac:picMkLst>
            <pc:docMk/>
            <pc:sldMk cId="1441690484" sldId="270"/>
            <ac:picMk id="9" creationId="{E2B184E9-B4CE-804F-3D18-7F447BD554A6}"/>
          </ac:picMkLst>
        </pc:picChg>
        <pc:picChg chg="mod">
          <ac:chgData name="Dr. Hyung Jae Chang" userId="886d5175-8769-4946-920e-866bf9151013" providerId="ADAL" clId="{B575BD71-75E4-4C0B-B4E7-BAA3FD6C77F9}" dt="2024-02-06T15:36:56.038" v="3954" actId="1036"/>
          <ac:picMkLst>
            <pc:docMk/>
            <pc:sldMk cId="1441690484" sldId="270"/>
            <ac:picMk id="11" creationId="{0ADB2D12-3790-BBDC-7853-4FB2118C777A}"/>
          </ac:picMkLst>
        </pc:picChg>
      </pc:sldChg>
      <pc:sldChg chg="addSp delSp modSp add mod">
        <pc:chgData name="Dr. Hyung Jae Chang" userId="886d5175-8769-4946-920e-866bf9151013" providerId="ADAL" clId="{B575BD71-75E4-4C0B-B4E7-BAA3FD6C77F9}" dt="2024-02-06T15:39:54.019" v="4075" actId="207"/>
        <pc:sldMkLst>
          <pc:docMk/>
          <pc:sldMk cId="1042342367" sldId="271"/>
        </pc:sldMkLst>
        <pc:spChg chg="del">
          <ac:chgData name="Dr. Hyung Jae Chang" userId="886d5175-8769-4946-920e-866bf9151013" providerId="ADAL" clId="{B575BD71-75E4-4C0B-B4E7-BAA3FD6C77F9}" dt="2024-02-06T15:38:14.974" v="3974" actId="478"/>
          <ac:spMkLst>
            <pc:docMk/>
            <pc:sldMk cId="1042342367" sldId="271"/>
            <ac:spMk id="2" creationId="{65E276B8-F958-F0A2-26DB-33334A1D6A3A}"/>
          </ac:spMkLst>
        </pc:spChg>
        <pc:spChg chg="add mod">
          <ac:chgData name="Dr. Hyung Jae Chang" userId="886d5175-8769-4946-920e-866bf9151013" providerId="ADAL" clId="{B575BD71-75E4-4C0B-B4E7-BAA3FD6C77F9}" dt="2024-02-06T15:39:54.019" v="4075" actId="207"/>
          <ac:spMkLst>
            <pc:docMk/>
            <pc:sldMk cId="1042342367" sldId="271"/>
            <ac:spMk id="10" creationId="{47B096B0-C464-9490-F26F-CB4E7BF242D4}"/>
          </ac:spMkLst>
        </pc:spChg>
        <pc:spChg chg="mod">
          <ac:chgData name="Dr. Hyung Jae Chang" userId="886d5175-8769-4946-920e-866bf9151013" providerId="ADAL" clId="{B575BD71-75E4-4C0B-B4E7-BAA3FD6C77F9}" dt="2024-02-06T15:38:10.367" v="3970" actId="20577"/>
          <ac:spMkLst>
            <pc:docMk/>
            <pc:sldMk cId="1042342367" sldId="271"/>
            <ac:spMk id="9218" creationId="{CE8D059F-C02B-E5B1-BD1F-A957E6A47F5E}"/>
          </ac:spMkLst>
        </pc:spChg>
        <pc:spChg chg="mod">
          <ac:chgData name="Dr. Hyung Jae Chang" userId="886d5175-8769-4946-920e-866bf9151013" providerId="ADAL" clId="{B575BD71-75E4-4C0B-B4E7-BAA3FD6C77F9}" dt="2024-02-06T15:38:51.872" v="4061" actId="20577"/>
          <ac:spMkLst>
            <pc:docMk/>
            <pc:sldMk cId="1042342367" sldId="271"/>
            <ac:spMk id="9219" creationId="{23C80C13-B62E-70FC-086D-8A0C728520F0}"/>
          </ac:spMkLst>
        </pc:spChg>
        <pc:picChg chg="add mod">
          <ac:chgData name="Dr. Hyung Jae Chang" userId="886d5175-8769-4946-920e-866bf9151013" providerId="ADAL" clId="{B575BD71-75E4-4C0B-B4E7-BAA3FD6C77F9}" dt="2024-02-06T15:39:21.260" v="4069" actId="1076"/>
          <ac:picMkLst>
            <pc:docMk/>
            <pc:sldMk cId="1042342367" sldId="271"/>
            <ac:picMk id="4" creationId="{E718C706-5E82-AE1C-6F19-09862FDD8433}"/>
          </ac:picMkLst>
        </pc:picChg>
        <pc:picChg chg="del">
          <ac:chgData name="Dr. Hyung Jae Chang" userId="886d5175-8769-4946-920e-866bf9151013" providerId="ADAL" clId="{B575BD71-75E4-4C0B-B4E7-BAA3FD6C77F9}" dt="2024-02-06T15:38:12.873" v="3973" actId="478"/>
          <ac:picMkLst>
            <pc:docMk/>
            <pc:sldMk cId="1042342367" sldId="271"/>
            <ac:picMk id="6" creationId="{C1291075-05FE-EABD-C307-33CECBB5962C}"/>
          </ac:picMkLst>
        </pc:picChg>
        <pc:picChg chg="add mod">
          <ac:chgData name="Dr. Hyung Jae Chang" userId="886d5175-8769-4946-920e-866bf9151013" providerId="ADAL" clId="{B575BD71-75E4-4C0B-B4E7-BAA3FD6C77F9}" dt="2024-02-06T15:39:22.784" v="4070" actId="1076"/>
          <ac:picMkLst>
            <pc:docMk/>
            <pc:sldMk cId="1042342367" sldId="271"/>
            <ac:picMk id="8" creationId="{388305EE-52D0-90D7-5B1D-C22FB252E4E6}"/>
          </ac:picMkLst>
        </pc:picChg>
        <pc:picChg chg="del">
          <ac:chgData name="Dr. Hyung Jae Chang" userId="886d5175-8769-4946-920e-866bf9151013" providerId="ADAL" clId="{B575BD71-75E4-4C0B-B4E7-BAA3FD6C77F9}" dt="2024-02-06T15:38:11.975" v="3971" actId="478"/>
          <ac:picMkLst>
            <pc:docMk/>
            <pc:sldMk cId="1042342367" sldId="271"/>
            <ac:picMk id="9" creationId="{E6BFFA0A-DDCA-217E-0146-B3A583E6654A}"/>
          </ac:picMkLst>
        </pc:picChg>
        <pc:picChg chg="del">
          <ac:chgData name="Dr. Hyung Jae Chang" userId="886d5175-8769-4946-920e-866bf9151013" providerId="ADAL" clId="{B575BD71-75E4-4C0B-B4E7-BAA3FD6C77F9}" dt="2024-02-06T15:38:12.414" v="3972" actId="478"/>
          <ac:picMkLst>
            <pc:docMk/>
            <pc:sldMk cId="1042342367" sldId="271"/>
            <ac:picMk id="11" creationId="{E2780F16-828C-9B74-12A2-F17C2FBF2F4A}"/>
          </ac:picMkLst>
        </pc:picChg>
      </pc:sldChg>
      <pc:sldChg chg="addSp delSp modSp add mod">
        <pc:chgData name="Dr. Hyung Jae Chang" userId="886d5175-8769-4946-920e-866bf9151013" providerId="ADAL" clId="{B575BD71-75E4-4C0B-B4E7-BAA3FD6C77F9}" dt="2024-02-06T15:40:58.783" v="4138" actId="1076"/>
        <pc:sldMkLst>
          <pc:docMk/>
          <pc:sldMk cId="3228793171" sldId="272"/>
        </pc:sldMkLst>
        <pc:spChg chg="del">
          <ac:chgData name="Dr. Hyung Jae Chang" userId="886d5175-8769-4946-920e-866bf9151013" providerId="ADAL" clId="{B575BD71-75E4-4C0B-B4E7-BAA3FD6C77F9}" dt="2024-02-06T15:40:30.267" v="4098" actId="478"/>
          <ac:spMkLst>
            <pc:docMk/>
            <pc:sldMk cId="3228793171" sldId="272"/>
            <ac:spMk id="10" creationId="{4522F550-D6C3-1AA6-1243-AB3B970B7F55}"/>
          </ac:spMkLst>
        </pc:spChg>
        <pc:spChg chg="mod">
          <ac:chgData name="Dr. Hyung Jae Chang" userId="886d5175-8769-4946-920e-866bf9151013" providerId="ADAL" clId="{B575BD71-75E4-4C0B-B4E7-BAA3FD6C77F9}" dt="2024-02-06T15:40:27.491" v="4096" actId="20577"/>
          <ac:spMkLst>
            <pc:docMk/>
            <pc:sldMk cId="3228793171" sldId="272"/>
            <ac:spMk id="9218" creationId="{1A0350AA-A64C-A050-B85C-5C8474157E02}"/>
          </ac:spMkLst>
        </pc:spChg>
        <pc:spChg chg="mod">
          <ac:chgData name="Dr. Hyung Jae Chang" userId="886d5175-8769-4946-920e-866bf9151013" providerId="ADAL" clId="{B575BD71-75E4-4C0B-B4E7-BAA3FD6C77F9}" dt="2024-02-06T15:40:44.183" v="4135" actId="20577"/>
          <ac:spMkLst>
            <pc:docMk/>
            <pc:sldMk cId="3228793171" sldId="272"/>
            <ac:spMk id="9219" creationId="{B1A1775F-6B6F-067C-4C74-800F825776CF}"/>
          </ac:spMkLst>
        </pc:spChg>
        <pc:picChg chg="add mod">
          <ac:chgData name="Dr. Hyung Jae Chang" userId="886d5175-8769-4946-920e-866bf9151013" providerId="ADAL" clId="{B575BD71-75E4-4C0B-B4E7-BAA3FD6C77F9}" dt="2024-02-06T15:40:58.783" v="4138" actId="1076"/>
          <ac:picMkLst>
            <pc:docMk/>
            <pc:sldMk cId="3228793171" sldId="272"/>
            <ac:picMk id="3" creationId="{57E9FBE2-C74B-2849-1B1B-7BA6D8F82119}"/>
          </ac:picMkLst>
        </pc:picChg>
        <pc:picChg chg="del">
          <ac:chgData name="Dr. Hyung Jae Chang" userId="886d5175-8769-4946-920e-866bf9151013" providerId="ADAL" clId="{B575BD71-75E4-4C0B-B4E7-BAA3FD6C77F9}" dt="2024-02-06T15:40:29.342" v="4097" actId="478"/>
          <ac:picMkLst>
            <pc:docMk/>
            <pc:sldMk cId="3228793171" sldId="272"/>
            <ac:picMk id="4" creationId="{F90BEEE0-53E7-143E-F277-E6BEAE0DE83D}"/>
          </ac:picMkLst>
        </pc:picChg>
        <pc:picChg chg="del">
          <ac:chgData name="Dr. Hyung Jae Chang" userId="886d5175-8769-4946-920e-866bf9151013" providerId="ADAL" clId="{B575BD71-75E4-4C0B-B4E7-BAA3FD6C77F9}" dt="2024-02-06T15:40:30.783" v="4099" actId="478"/>
          <ac:picMkLst>
            <pc:docMk/>
            <pc:sldMk cId="3228793171" sldId="272"/>
            <ac:picMk id="8" creationId="{F5E5526D-50B2-D006-D77F-59E6A2849267}"/>
          </ac:picMkLst>
        </pc:picChg>
      </pc:sldChg>
    </pc:docChg>
  </pc:docChgLst>
  <pc:docChgLst>
    <pc:chgData name="Dr. Hyung Jae Chang" userId="886d5175-8769-4946-920e-866bf9151013" providerId="ADAL" clId="{A98C62CF-658F-43F9-A920-56D4271C7693}"/>
    <pc:docChg chg="undo custSel addSld delSld modSld">
      <pc:chgData name="Dr. Hyung Jae Chang" userId="886d5175-8769-4946-920e-866bf9151013" providerId="ADAL" clId="{A98C62CF-658F-43F9-A920-56D4271C7693}" dt="2024-02-12T06:57:25.254" v="2523" actId="1037"/>
      <pc:docMkLst>
        <pc:docMk/>
      </pc:docMkLst>
      <pc:sldChg chg="modSp mod">
        <pc:chgData name="Dr. Hyung Jae Chang" userId="886d5175-8769-4946-920e-866bf9151013" providerId="ADAL" clId="{A98C62CF-658F-43F9-A920-56D4271C7693}" dt="2024-02-08T16:25:07.210" v="49" actId="20577"/>
        <pc:sldMkLst>
          <pc:docMk/>
          <pc:sldMk cId="0" sldId="256"/>
        </pc:sldMkLst>
        <pc:spChg chg="mod">
          <ac:chgData name="Dr. Hyung Jae Chang" userId="886d5175-8769-4946-920e-866bf9151013" providerId="ADAL" clId="{A98C62CF-658F-43F9-A920-56D4271C7693}" dt="2024-02-08T16:25:07.210" v="49" actId="20577"/>
          <ac:spMkLst>
            <pc:docMk/>
            <pc:sldMk cId="0" sldId="256"/>
            <ac:spMk id="2" creationId="{00000000-0000-0000-0000-000000000000}"/>
          </ac:spMkLst>
        </pc:spChg>
      </pc:sldChg>
      <pc:sldChg chg="addSp modSp mod">
        <pc:chgData name="Dr. Hyung Jae Chang" userId="886d5175-8769-4946-920e-866bf9151013" providerId="ADAL" clId="{A98C62CF-658F-43F9-A920-56D4271C7693}" dt="2024-02-12T05:55:48.600" v="359" actId="2711"/>
        <pc:sldMkLst>
          <pc:docMk/>
          <pc:sldMk cId="0" sldId="258"/>
        </pc:sldMkLst>
        <pc:spChg chg="mod">
          <ac:chgData name="Dr. Hyung Jae Chang" userId="886d5175-8769-4946-920e-866bf9151013" providerId="ADAL" clId="{A98C62CF-658F-43F9-A920-56D4271C7693}" dt="2024-02-12T05:52:10.804" v="62" actId="20577"/>
          <ac:spMkLst>
            <pc:docMk/>
            <pc:sldMk cId="0" sldId="258"/>
            <ac:spMk id="9218" creationId="{00000000-0000-0000-0000-000000000000}"/>
          </ac:spMkLst>
        </pc:spChg>
        <pc:spChg chg="mod">
          <ac:chgData name="Dr. Hyung Jae Chang" userId="886d5175-8769-4946-920e-866bf9151013" providerId="ADAL" clId="{A98C62CF-658F-43F9-A920-56D4271C7693}" dt="2024-02-12T05:55:48.600" v="359" actId="2711"/>
          <ac:spMkLst>
            <pc:docMk/>
            <pc:sldMk cId="0" sldId="258"/>
            <ac:spMk id="9219" creationId="{00000000-0000-0000-0000-000000000000}"/>
          </ac:spMkLst>
        </pc:spChg>
        <pc:picChg chg="add mod">
          <ac:chgData name="Dr. Hyung Jae Chang" userId="886d5175-8769-4946-920e-866bf9151013" providerId="ADAL" clId="{A98C62CF-658F-43F9-A920-56D4271C7693}" dt="2024-02-12T05:54:13.803" v="295" actId="1076"/>
          <ac:picMkLst>
            <pc:docMk/>
            <pc:sldMk cId="0" sldId="258"/>
            <ac:picMk id="3" creationId="{AA34660C-4CC5-AB69-EF23-61EFA02EC08D}"/>
          </ac:picMkLst>
        </pc:picChg>
      </pc:sldChg>
      <pc:sldChg chg="addSp delSp modSp add mod">
        <pc:chgData name="Dr. Hyung Jae Chang" userId="886d5175-8769-4946-920e-866bf9151013" providerId="ADAL" clId="{A98C62CF-658F-43F9-A920-56D4271C7693}" dt="2024-02-12T05:59:32.812" v="480" actId="1035"/>
        <pc:sldMkLst>
          <pc:docMk/>
          <pc:sldMk cId="467647626" sldId="259"/>
        </pc:sldMkLst>
        <pc:spChg chg="add mod">
          <ac:chgData name="Dr. Hyung Jae Chang" userId="886d5175-8769-4946-920e-866bf9151013" providerId="ADAL" clId="{A98C62CF-658F-43F9-A920-56D4271C7693}" dt="2024-02-12T05:59:10.802" v="466" actId="164"/>
          <ac:spMkLst>
            <pc:docMk/>
            <pc:sldMk cId="467647626" sldId="259"/>
            <ac:spMk id="14" creationId="{EE459EDA-282F-BE7E-6D86-00750F93E9FC}"/>
          </ac:spMkLst>
        </pc:spChg>
        <pc:spChg chg="mod">
          <ac:chgData name="Dr. Hyung Jae Chang" userId="886d5175-8769-4946-920e-866bf9151013" providerId="ADAL" clId="{A98C62CF-658F-43F9-A920-56D4271C7693}" dt="2024-02-12T05:56:03.053" v="367" actId="20577"/>
          <ac:spMkLst>
            <pc:docMk/>
            <pc:sldMk cId="467647626" sldId="259"/>
            <ac:spMk id="9218" creationId="{8611F582-7F90-3F30-B19E-891295AF9105}"/>
          </ac:spMkLst>
        </pc:spChg>
        <pc:spChg chg="mod">
          <ac:chgData name="Dr. Hyung Jae Chang" userId="886d5175-8769-4946-920e-866bf9151013" providerId="ADAL" clId="{A98C62CF-658F-43F9-A920-56D4271C7693}" dt="2024-02-12T05:59:28.676" v="469" actId="1035"/>
          <ac:spMkLst>
            <pc:docMk/>
            <pc:sldMk cId="467647626" sldId="259"/>
            <ac:spMk id="9219" creationId="{61148729-0800-864F-8C56-AEF57FEFE6E6}"/>
          </ac:spMkLst>
        </pc:spChg>
        <pc:grpChg chg="add mod">
          <ac:chgData name="Dr. Hyung Jae Chang" userId="886d5175-8769-4946-920e-866bf9151013" providerId="ADAL" clId="{A98C62CF-658F-43F9-A920-56D4271C7693}" dt="2024-02-12T05:59:32.812" v="480" actId="1035"/>
          <ac:grpSpMkLst>
            <pc:docMk/>
            <pc:sldMk cId="467647626" sldId="259"/>
            <ac:grpSpMk id="15" creationId="{48CEEC92-EE73-256D-7F3F-B9A23758C8BB}"/>
          </ac:grpSpMkLst>
        </pc:grpChg>
        <pc:picChg chg="del">
          <ac:chgData name="Dr. Hyung Jae Chang" userId="886d5175-8769-4946-920e-866bf9151013" providerId="ADAL" clId="{A98C62CF-658F-43F9-A920-56D4271C7693}" dt="2024-02-12T05:56:10.565" v="385" actId="478"/>
          <ac:picMkLst>
            <pc:docMk/>
            <pc:sldMk cId="467647626" sldId="259"/>
            <ac:picMk id="3" creationId="{BFB9DD26-3F26-7A09-FEDB-81C57B5F5644}"/>
          </ac:picMkLst>
        </pc:picChg>
        <pc:picChg chg="add mod">
          <ac:chgData name="Dr. Hyung Jae Chang" userId="886d5175-8769-4946-920e-866bf9151013" providerId="ADAL" clId="{A98C62CF-658F-43F9-A920-56D4271C7693}" dt="2024-02-12T05:59:30.680" v="474" actId="1036"/>
          <ac:picMkLst>
            <pc:docMk/>
            <pc:sldMk cId="467647626" sldId="259"/>
            <ac:picMk id="4" creationId="{C3476DCE-745F-8E95-61C6-A594174793C7}"/>
          </ac:picMkLst>
        </pc:picChg>
        <pc:picChg chg="add mod">
          <ac:chgData name="Dr. Hyung Jae Chang" userId="886d5175-8769-4946-920e-866bf9151013" providerId="ADAL" clId="{A98C62CF-658F-43F9-A920-56D4271C7693}" dt="2024-02-12T05:59:31.988" v="477" actId="1035"/>
          <ac:picMkLst>
            <pc:docMk/>
            <pc:sldMk cId="467647626" sldId="259"/>
            <ac:picMk id="7" creationId="{66CC33E2-D618-74DF-D1B7-2B23FB6F56AE}"/>
          </ac:picMkLst>
        </pc:picChg>
        <pc:picChg chg="add mod">
          <ac:chgData name="Dr. Hyung Jae Chang" userId="886d5175-8769-4946-920e-866bf9151013" providerId="ADAL" clId="{A98C62CF-658F-43F9-A920-56D4271C7693}" dt="2024-02-12T05:59:10.802" v="466" actId="164"/>
          <ac:picMkLst>
            <pc:docMk/>
            <pc:sldMk cId="467647626" sldId="259"/>
            <ac:picMk id="9" creationId="{38440B2E-7B71-41CE-47F3-14D4A7ADFDAA}"/>
          </ac:picMkLst>
        </pc:picChg>
        <pc:picChg chg="add mod">
          <ac:chgData name="Dr. Hyung Jae Chang" userId="886d5175-8769-4946-920e-866bf9151013" providerId="ADAL" clId="{A98C62CF-658F-43F9-A920-56D4271C7693}" dt="2024-02-12T05:59:10.802" v="466" actId="164"/>
          <ac:picMkLst>
            <pc:docMk/>
            <pc:sldMk cId="467647626" sldId="259"/>
            <ac:picMk id="11" creationId="{97A43FC8-E7E0-6C21-7F01-8BC98D7C9AF9}"/>
          </ac:picMkLst>
        </pc:picChg>
        <pc:cxnChg chg="add del">
          <ac:chgData name="Dr. Hyung Jae Chang" userId="886d5175-8769-4946-920e-866bf9151013" providerId="ADAL" clId="{A98C62CF-658F-43F9-A920-56D4271C7693}" dt="2024-02-12T05:58:33.521" v="455" actId="11529"/>
          <ac:cxnSpMkLst>
            <pc:docMk/>
            <pc:sldMk cId="467647626" sldId="259"/>
            <ac:cxnSpMk id="13" creationId="{EA87622A-7F7A-84F2-68BD-D6FF3D53060B}"/>
          </ac:cxnSpMkLst>
        </pc:cxnChg>
      </pc:sldChg>
      <pc:sldChg chg="del">
        <pc:chgData name="Dr. Hyung Jae Chang" userId="886d5175-8769-4946-920e-866bf9151013" providerId="ADAL" clId="{A98C62CF-658F-43F9-A920-56D4271C7693}" dt="2024-02-08T16:24:47.713" v="0" actId="47"/>
        <pc:sldMkLst>
          <pc:docMk/>
          <pc:sldMk cId="575221448" sldId="259"/>
        </pc:sldMkLst>
      </pc:sldChg>
      <pc:sldChg chg="addSp delSp modSp add mod">
        <pc:chgData name="Dr. Hyung Jae Chang" userId="886d5175-8769-4946-920e-866bf9151013" providerId="ADAL" clId="{A98C62CF-658F-43F9-A920-56D4271C7693}" dt="2024-02-12T06:01:58.460" v="651" actId="1036"/>
        <pc:sldMkLst>
          <pc:docMk/>
          <pc:sldMk cId="442882745" sldId="260"/>
        </pc:sldMkLst>
        <pc:spChg chg="mod">
          <ac:chgData name="Dr. Hyung Jae Chang" userId="886d5175-8769-4946-920e-866bf9151013" providerId="ADAL" clId="{A98C62CF-658F-43F9-A920-56D4271C7693}" dt="2024-02-12T05:59:38.069" v="489" actId="20577"/>
          <ac:spMkLst>
            <pc:docMk/>
            <pc:sldMk cId="442882745" sldId="260"/>
            <ac:spMk id="9218" creationId="{04CEC42E-8FAF-411F-C34D-5D9352DA7460}"/>
          </ac:spMkLst>
        </pc:spChg>
        <pc:spChg chg="mod">
          <ac:chgData name="Dr. Hyung Jae Chang" userId="886d5175-8769-4946-920e-866bf9151013" providerId="ADAL" clId="{A98C62CF-658F-43F9-A920-56D4271C7693}" dt="2024-02-12T06:01:58.460" v="651" actId="1036"/>
          <ac:spMkLst>
            <pc:docMk/>
            <pc:sldMk cId="442882745" sldId="260"/>
            <ac:spMk id="9219" creationId="{D045E5A7-B634-2BAD-3D6E-9C7260C367E3}"/>
          </ac:spMkLst>
        </pc:spChg>
        <pc:grpChg chg="del">
          <ac:chgData name="Dr. Hyung Jae Chang" userId="886d5175-8769-4946-920e-866bf9151013" providerId="ADAL" clId="{A98C62CF-658F-43F9-A920-56D4271C7693}" dt="2024-02-12T06:00:58.178" v="575" actId="478"/>
          <ac:grpSpMkLst>
            <pc:docMk/>
            <pc:sldMk cId="442882745" sldId="260"/>
            <ac:grpSpMk id="15" creationId="{BC12E404-B01C-0110-D7B3-02635F840D14}"/>
          </ac:grpSpMkLst>
        </pc:grpChg>
        <pc:picChg chg="add del mod">
          <ac:chgData name="Dr. Hyung Jae Chang" userId="886d5175-8769-4946-920e-866bf9151013" providerId="ADAL" clId="{A98C62CF-658F-43F9-A920-56D4271C7693}" dt="2024-02-12T06:00:43.725" v="548" actId="478"/>
          <ac:picMkLst>
            <pc:docMk/>
            <pc:sldMk cId="442882745" sldId="260"/>
            <ac:picMk id="3" creationId="{973BAD19-A842-1934-191A-4427D4B9758E}"/>
          </ac:picMkLst>
        </pc:picChg>
        <pc:picChg chg="del">
          <ac:chgData name="Dr. Hyung Jae Chang" userId="886d5175-8769-4946-920e-866bf9151013" providerId="ADAL" clId="{A98C62CF-658F-43F9-A920-56D4271C7693}" dt="2024-02-12T05:59:47.673" v="490" actId="478"/>
          <ac:picMkLst>
            <pc:docMk/>
            <pc:sldMk cId="442882745" sldId="260"/>
            <ac:picMk id="4" creationId="{D6FF7E19-075B-2345-A330-7C7CB1F6DBC0}"/>
          </ac:picMkLst>
        </pc:picChg>
        <pc:picChg chg="del">
          <ac:chgData name="Dr. Hyung Jae Chang" userId="886d5175-8769-4946-920e-866bf9151013" providerId="ADAL" clId="{A98C62CF-658F-43F9-A920-56D4271C7693}" dt="2024-02-12T06:00:57.591" v="574" actId="478"/>
          <ac:picMkLst>
            <pc:docMk/>
            <pc:sldMk cId="442882745" sldId="260"/>
            <ac:picMk id="7" creationId="{DBF5B58A-141F-D78F-D701-4A6884080F83}"/>
          </ac:picMkLst>
        </pc:picChg>
        <pc:picChg chg="add mod">
          <ac:chgData name="Dr. Hyung Jae Chang" userId="886d5175-8769-4946-920e-866bf9151013" providerId="ADAL" clId="{A98C62CF-658F-43F9-A920-56D4271C7693}" dt="2024-02-12T06:01:56.580" v="648" actId="1076"/>
          <ac:picMkLst>
            <pc:docMk/>
            <pc:sldMk cId="442882745" sldId="260"/>
            <ac:picMk id="8" creationId="{769980F4-8272-B2F3-560D-ECD60A50EF6A}"/>
          </ac:picMkLst>
        </pc:picChg>
      </pc:sldChg>
      <pc:sldChg chg="del">
        <pc:chgData name="Dr. Hyung Jae Chang" userId="886d5175-8769-4946-920e-866bf9151013" providerId="ADAL" clId="{A98C62CF-658F-43F9-A920-56D4271C7693}" dt="2024-02-08T16:24:47.713" v="0" actId="47"/>
        <pc:sldMkLst>
          <pc:docMk/>
          <pc:sldMk cId="1126093080" sldId="260"/>
        </pc:sldMkLst>
      </pc:sldChg>
      <pc:sldChg chg="addSp delSp modSp add mod">
        <pc:chgData name="Dr. Hyung Jae Chang" userId="886d5175-8769-4946-920e-866bf9151013" providerId="ADAL" clId="{A98C62CF-658F-43F9-A920-56D4271C7693}" dt="2024-02-12T06:56:01.268" v="2448" actId="20577"/>
        <pc:sldMkLst>
          <pc:docMk/>
          <pc:sldMk cId="6840471" sldId="261"/>
        </pc:sldMkLst>
        <pc:spChg chg="add mod">
          <ac:chgData name="Dr. Hyung Jae Chang" userId="886d5175-8769-4946-920e-866bf9151013" providerId="ADAL" clId="{A98C62CF-658F-43F9-A920-56D4271C7693}" dt="2024-02-12T06:05:08.841" v="767" actId="164"/>
          <ac:spMkLst>
            <pc:docMk/>
            <pc:sldMk cId="6840471" sldId="261"/>
            <ac:spMk id="10" creationId="{53A7B8D1-538B-6739-E63D-2F8E046289F1}"/>
          </ac:spMkLst>
        </pc:spChg>
        <pc:spChg chg="mod">
          <ac:chgData name="Dr. Hyung Jae Chang" userId="886d5175-8769-4946-920e-866bf9151013" providerId="ADAL" clId="{A98C62CF-658F-43F9-A920-56D4271C7693}" dt="2024-02-12T06:03:21.142" v="683" actId="20577"/>
          <ac:spMkLst>
            <pc:docMk/>
            <pc:sldMk cId="6840471" sldId="261"/>
            <ac:spMk id="9218" creationId="{35217557-EA59-9451-4FF7-E8550603FC26}"/>
          </ac:spMkLst>
        </pc:spChg>
        <pc:spChg chg="mod">
          <ac:chgData name="Dr. Hyung Jae Chang" userId="886d5175-8769-4946-920e-866bf9151013" providerId="ADAL" clId="{A98C62CF-658F-43F9-A920-56D4271C7693}" dt="2024-02-12T06:56:01.268" v="2448" actId="20577"/>
          <ac:spMkLst>
            <pc:docMk/>
            <pc:sldMk cId="6840471" sldId="261"/>
            <ac:spMk id="9219" creationId="{9B0831AD-0003-79DF-2773-3E464C9188ED}"/>
          </ac:spMkLst>
        </pc:spChg>
        <pc:grpChg chg="add mod">
          <ac:chgData name="Dr. Hyung Jae Chang" userId="886d5175-8769-4946-920e-866bf9151013" providerId="ADAL" clId="{A98C62CF-658F-43F9-A920-56D4271C7693}" dt="2024-02-12T06:07:15.172" v="853" actId="1036"/>
          <ac:grpSpMkLst>
            <pc:docMk/>
            <pc:sldMk cId="6840471" sldId="261"/>
            <ac:grpSpMk id="11" creationId="{83EC959C-2961-4868-55CC-16846FEB84E9}"/>
          </ac:grpSpMkLst>
        </pc:grpChg>
        <pc:picChg chg="add mod">
          <ac:chgData name="Dr. Hyung Jae Chang" userId="886d5175-8769-4946-920e-866bf9151013" providerId="ADAL" clId="{A98C62CF-658F-43F9-A920-56D4271C7693}" dt="2024-02-12T06:05:08.841" v="767" actId="164"/>
          <ac:picMkLst>
            <pc:docMk/>
            <pc:sldMk cId="6840471" sldId="261"/>
            <ac:picMk id="3" creationId="{388D29BA-8AD0-32A8-22A1-59D359498609}"/>
          </ac:picMkLst>
        </pc:picChg>
        <pc:picChg chg="add del mod">
          <ac:chgData name="Dr. Hyung Jae Chang" userId="886d5175-8769-4946-920e-866bf9151013" providerId="ADAL" clId="{A98C62CF-658F-43F9-A920-56D4271C7693}" dt="2024-02-12T06:04:12.041" v="752" actId="22"/>
          <ac:picMkLst>
            <pc:docMk/>
            <pc:sldMk cId="6840471" sldId="261"/>
            <ac:picMk id="6" creationId="{E3A967DA-B8F3-E28A-E329-9CB2AC58C3A5}"/>
          </ac:picMkLst>
        </pc:picChg>
        <pc:picChg chg="del">
          <ac:chgData name="Dr. Hyung Jae Chang" userId="886d5175-8769-4946-920e-866bf9151013" providerId="ADAL" clId="{A98C62CF-658F-43F9-A920-56D4271C7693}" dt="2024-02-12T06:03:22.531" v="684" actId="478"/>
          <ac:picMkLst>
            <pc:docMk/>
            <pc:sldMk cId="6840471" sldId="261"/>
            <ac:picMk id="8" creationId="{F75A9183-13E1-6B08-0232-9418D6D97F3A}"/>
          </ac:picMkLst>
        </pc:picChg>
        <pc:picChg chg="add mod">
          <ac:chgData name="Dr. Hyung Jae Chang" userId="886d5175-8769-4946-920e-866bf9151013" providerId="ADAL" clId="{A98C62CF-658F-43F9-A920-56D4271C7693}" dt="2024-02-12T06:05:08.841" v="767" actId="164"/>
          <ac:picMkLst>
            <pc:docMk/>
            <pc:sldMk cId="6840471" sldId="261"/>
            <ac:picMk id="9" creationId="{3EFE23B5-8E20-34DB-7040-9511DF57C9A8}"/>
          </ac:picMkLst>
        </pc:picChg>
      </pc:sldChg>
      <pc:sldChg chg="del">
        <pc:chgData name="Dr. Hyung Jae Chang" userId="886d5175-8769-4946-920e-866bf9151013" providerId="ADAL" clId="{A98C62CF-658F-43F9-A920-56D4271C7693}" dt="2024-02-08T16:24:47.713" v="0" actId="47"/>
        <pc:sldMkLst>
          <pc:docMk/>
          <pc:sldMk cId="573888142" sldId="261"/>
        </pc:sldMkLst>
      </pc:sldChg>
      <pc:sldChg chg="addSp delSp modSp add mod">
        <pc:chgData name="Dr. Hyung Jae Chang" userId="886d5175-8769-4946-920e-866bf9151013" providerId="ADAL" clId="{A98C62CF-658F-43F9-A920-56D4271C7693}" dt="2024-02-12T06:08:01.420" v="880" actId="1076"/>
        <pc:sldMkLst>
          <pc:docMk/>
          <pc:sldMk cId="1315279240" sldId="262"/>
        </pc:sldMkLst>
        <pc:spChg chg="mod">
          <ac:chgData name="Dr. Hyung Jae Chang" userId="886d5175-8769-4946-920e-866bf9151013" providerId="ADAL" clId="{A98C62CF-658F-43F9-A920-56D4271C7693}" dt="2024-02-12T06:07:33.695" v="862" actId="20577"/>
          <ac:spMkLst>
            <pc:docMk/>
            <pc:sldMk cId="1315279240" sldId="262"/>
            <ac:spMk id="9218" creationId="{DC05ACF6-8EA4-0155-B057-0F58FB665AA8}"/>
          </ac:spMkLst>
        </pc:spChg>
        <pc:spChg chg="mod">
          <ac:chgData name="Dr. Hyung Jae Chang" userId="886d5175-8769-4946-920e-866bf9151013" providerId="ADAL" clId="{A98C62CF-658F-43F9-A920-56D4271C7693}" dt="2024-02-12T06:07:59.277" v="879" actId="20577"/>
          <ac:spMkLst>
            <pc:docMk/>
            <pc:sldMk cId="1315279240" sldId="262"/>
            <ac:spMk id="9219" creationId="{62A13705-F423-5A5F-1806-361302705D71}"/>
          </ac:spMkLst>
        </pc:spChg>
        <pc:grpChg chg="del">
          <ac:chgData name="Dr. Hyung Jae Chang" userId="886d5175-8769-4946-920e-866bf9151013" providerId="ADAL" clId="{A98C62CF-658F-43F9-A920-56D4271C7693}" dt="2024-02-12T06:07:35.794" v="863" actId="478"/>
          <ac:grpSpMkLst>
            <pc:docMk/>
            <pc:sldMk cId="1315279240" sldId="262"/>
            <ac:grpSpMk id="11" creationId="{604BCABF-9178-8F89-311D-3B4B3A9653BC}"/>
          </ac:grpSpMkLst>
        </pc:grpChg>
        <pc:picChg chg="add mod">
          <ac:chgData name="Dr. Hyung Jae Chang" userId="886d5175-8769-4946-920e-866bf9151013" providerId="ADAL" clId="{A98C62CF-658F-43F9-A920-56D4271C7693}" dt="2024-02-12T06:08:01.420" v="880" actId="1076"/>
          <ac:picMkLst>
            <pc:docMk/>
            <pc:sldMk cId="1315279240" sldId="262"/>
            <ac:picMk id="4" creationId="{D3609904-BE43-8BB0-1BA7-53E6A215F8C5}"/>
          </ac:picMkLst>
        </pc:picChg>
      </pc:sldChg>
      <pc:sldChg chg="del">
        <pc:chgData name="Dr. Hyung Jae Chang" userId="886d5175-8769-4946-920e-866bf9151013" providerId="ADAL" clId="{A98C62CF-658F-43F9-A920-56D4271C7693}" dt="2024-02-08T16:24:47.713" v="0" actId="47"/>
        <pc:sldMkLst>
          <pc:docMk/>
          <pc:sldMk cId="2203817832" sldId="262"/>
        </pc:sldMkLst>
      </pc:sldChg>
      <pc:sldChg chg="del">
        <pc:chgData name="Dr. Hyung Jae Chang" userId="886d5175-8769-4946-920e-866bf9151013" providerId="ADAL" clId="{A98C62CF-658F-43F9-A920-56D4271C7693}" dt="2024-02-08T16:24:47.713" v="0" actId="47"/>
        <pc:sldMkLst>
          <pc:docMk/>
          <pc:sldMk cId="2046586732" sldId="263"/>
        </pc:sldMkLst>
      </pc:sldChg>
      <pc:sldChg chg="delSp modSp add mod">
        <pc:chgData name="Dr. Hyung Jae Chang" userId="886d5175-8769-4946-920e-866bf9151013" providerId="ADAL" clId="{A98C62CF-658F-43F9-A920-56D4271C7693}" dt="2024-02-12T06:56:11.666" v="2455" actId="20577"/>
        <pc:sldMkLst>
          <pc:docMk/>
          <pc:sldMk cId="3201123572" sldId="263"/>
        </pc:sldMkLst>
        <pc:spChg chg="mod">
          <ac:chgData name="Dr. Hyung Jae Chang" userId="886d5175-8769-4946-920e-866bf9151013" providerId="ADAL" clId="{A98C62CF-658F-43F9-A920-56D4271C7693}" dt="2024-02-12T06:08:10.950" v="890" actId="20577"/>
          <ac:spMkLst>
            <pc:docMk/>
            <pc:sldMk cId="3201123572" sldId="263"/>
            <ac:spMk id="9218" creationId="{195785AC-1A47-4989-7192-71C3490BBB7E}"/>
          </ac:spMkLst>
        </pc:spChg>
        <pc:spChg chg="mod">
          <ac:chgData name="Dr. Hyung Jae Chang" userId="886d5175-8769-4946-920e-866bf9151013" providerId="ADAL" clId="{A98C62CF-658F-43F9-A920-56D4271C7693}" dt="2024-02-12T06:56:11.666" v="2455" actId="20577"/>
          <ac:spMkLst>
            <pc:docMk/>
            <pc:sldMk cId="3201123572" sldId="263"/>
            <ac:spMk id="9219" creationId="{DDBFE026-81E4-3084-78DF-15AFABFAA365}"/>
          </ac:spMkLst>
        </pc:spChg>
        <pc:picChg chg="del">
          <ac:chgData name="Dr. Hyung Jae Chang" userId="886d5175-8769-4946-920e-866bf9151013" providerId="ADAL" clId="{A98C62CF-658F-43F9-A920-56D4271C7693}" dt="2024-02-12T06:08:06.743" v="882" actId="478"/>
          <ac:picMkLst>
            <pc:docMk/>
            <pc:sldMk cId="3201123572" sldId="263"/>
            <ac:picMk id="4" creationId="{2A08098A-D88E-F653-D4A8-B44E41CC1601}"/>
          </ac:picMkLst>
        </pc:picChg>
      </pc:sldChg>
      <pc:sldChg chg="del">
        <pc:chgData name="Dr. Hyung Jae Chang" userId="886d5175-8769-4946-920e-866bf9151013" providerId="ADAL" clId="{A98C62CF-658F-43F9-A920-56D4271C7693}" dt="2024-02-08T16:24:50.091" v="1" actId="47"/>
        <pc:sldMkLst>
          <pc:docMk/>
          <pc:sldMk cId="1152227785" sldId="264"/>
        </pc:sldMkLst>
      </pc:sldChg>
      <pc:sldChg chg="addSp modSp add mod">
        <pc:chgData name="Dr. Hyung Jae Chang" userId="886d5175-8769-4946-920e-866bf9151013" providerId="ADAL" clId="{A98C62CF-658F-43F9-A920-56D4271C7693}" dt="2024-02-12T06:12:17.190" v="1519" actId="1076"/>
        <pc:sldMkLst>
          <pc:docMk/>
          <pc:sldMk cId="4281176563" sldId="264"/>
        </pc:sldMkLst>
        <pc:spChg chg="mod">
          <ac:chgData name="Dr. Hyung Jae Chang" userId="886d5175-8769-4946-920e-866bf9151013" providerId="ADAL" clId="{A98C62CF-658F-43F9-A920-56D4271C7693}" dt="2024-02-12T06:11:24.725" v="1488" actId="20577"/>
          <ac:spMkLst>
            <pc:docMk/>
            <pc:sldMk cId="4281176563" sldId="264"/>
            <ac:spMk id="9218" creationId="{30A65B66-B10F-959B-E115-3E8474E029C2}"/>
          </ac:spMkLst>
        </pc:spChg>
        <pc:spChg chg="mod">
          <ac:chgData name="Dr. Hyung Jae Chang" userId="886d5175-8769-4946-920e-866bf9151013" providerId="ADAL" clId="{A98C62CF-658F-43F9-A920-56D4271C7693}" dt="2024-02-12T06:12:11.642" v="1516" actId="1035"/>
          <ac:spMkLst>
            <pc:docMk/>
            <pc:sldMk cId="4281176563" sldId="264"/>
            <ac:spMk id="9219" creationId="{1F7CA96E-9063-B663-DB63-6ACA49F35C06}"/>
          </ac:spMkLst>
        </pc:spChg>
        <pc:picChg chg="add mod">
          <ac:chgData name="Dr. Hyung Jae Chang" userId="886d5175-8769-4946-920e-866bf9151013" providerId="ADAL" clId="{A98C62CF-658F-43F9-A920-56D4271C7693}" dt="2024-02-12T06:12:17.190" v="1519" actId="1076"/>
          <ac:picMkLst>
            <pc:docMk/>
            <pc:sldMk cId="4281176563" sldId="264"/>
            <ac:picMk id="3" creationId="{825ED0C4-FDEC-35CF-18E4-188351F4372B}"/>
          </ac:picMkLst>
        </pc:picChg>
        <pc:picChg chg="add mod">
          <ac:chgData name="Dr. Hyung Jae Chang" userId="886d5175-8769-4946-920e-866bf9151013" providerId="ADAL" clId="{A98C62CF-658F-43F9-A920-56D4271C7693}" dt="2024-02-12T06:12:13.981" v="1518" actId="1076"/>
          <ac:picMkLst>
            <pc:docMk/>
            <pc:sldMk cId="4281176563" sldId="264"/>
            <ac:picMk id="6" creationId="{51EF29ED-788A-B494-AEED-7C30E2FBD118}"/>
          </ac:picMkLst>
        </pc:picChg>
      </pc:sldChg>
      <pc:sldChg chg="del">
        <pc:chgData name="Dr. Hyung Jae Chang" userId="886d5175-8769-4946-920e-866bf9151013" providerId="ADAL" clId="{A98C62CF-658F-43F9-A920-56D4271C7693}" dt="2024-02-08T16:24:50.091" v="1" actId="47"/>
        <pc:sldMkLst>
          <pc:docMk/>
          <pc:sldMk cId="2512641130" sldId="265"/>
        </pc:sldMkLst>
      </pc:sldChg>
      <pc:sldChg chg="addSp delSp modSp add mod">
        <pc:chgData name="Dr. Hyung Jae Chang" userId="886d5175-8769-4946-920e-866bf9151013" providerId="ADAL" clId="{A98C62CF-658F-43F9-A920-56D4271C7693}" dt="2024-02-12T06:13:31.729" v="1557" actId="14100"/>
        <pc:sldMkLst>
          <pc:docMk/>
          <pc:sldMk cId="2986331536" sldId="265"/>
        </pc:sldMkLst>
        <pc:spChg chg="mod">
          <ac:chgData name="Dr. Hyung Jae Chang" userId="886d5175-8769-4946-920e-866bf9151013" providerId="ADAL" clId="{A98C62CF-658F-43F9-A920-56D4271C7693}" dt="2024-02-12T06:13:11.515" v="1551" actId="20577"/>
          <ac:spMkLst>
            <pc:docMk/>
            <pc:sldMk cId="2986331536" sldId="265"/>
            <ac:spMk id="9218" creationId="{7893F50F-2155-4C77-6525-F09A7885C7BA}"/>
          </ac:spMkLst>
        </pc:spChg>
        <pc:spChg chg="del mod">
          <ac:chgData name="Dr. Hyung Jae Chang" userId="886d5175-8769-4946-920e-866bf9151013" providerId="ADAL" clId="{A98C62CF-658F-43F9-A920-56D4271C7693}" dt="2024-02-12T06:13:27.593" v="1555" actId="22"/>
          <ac:spMkLst>
            <pc:docMk/>
            <pc:sldMk cId="2986331536" sldId="265"/>
            <ac:spMk id="9219" creationId="{A075F21B-FFA7-1460-C130-EF58DE0CAECF}"/>
          </ac:spMkLst>
        </pc:spChg>
        <pc:picChg chg="del">
          <ac:chgData name="Dr. Hyung Jae Chang" userId="886d5175-8769-4946-920e-866bf9151013" providerId="ADAL" clId="{A98C62CF-658F-43F9-A920-56D4271C7693}" dt="2024-02-12T06:13:13.188" v="1552" actId="478"/>
          <ac:picMkLst>
            <pc:docMk/>
            <pc:sldMk cId="2986331536" sldId="265"/>
            <ac:picMk id="3" creationId="{1A67838A-0374-BF04-2C8D-027A4715240D}"/>
          </ac:picMkLst>
        </pc:picChg>
        <pc:picChg chg="add mod ord">
          <ac:chgData name="Dr. Hyung Jae Chang" userId="886d5175-8769-4946-920e-866bf9151013" providerId="ADAL" clId="{A98C62CF-658F-43F9-A920-56D4271C7693}" dt="2024-02-12T06:13:31.729" v="1557" actId="14100"/>
          <ac:picMkLst>
            <pc:docMk/>
            <pc:sldMk cId="2986331536" sldId="265"/>
            <ac:picMk id="4" creationId="{00A0B4DE-CC6E-2177-6507-4532BC650F45}"/>
          </ac:picMkLst>
        </pc:picChg>
        <pc:picChg chg="del">
          <ac:chgData name="Dr. Hyung Jae Chang" userId="886d5175-8769-4946-920e-866bf9151013" providerId="ADAL" clId="{A98C62CF-658F-43F9-A920-56D4271C7693}" dt="2024-02-12T06:13:14.049" v="1553" actId="478"/>
          <ac:picMkLst>
            <pc:docMk/>
            <pc:sldMk cId="2986331536" sldId="265"/>
            <ac:picMk id="6" creationId="{88A0E74B-6025-F66B-EA6B-7B1B1250EA58}"/>
          </ac:picMkLst>
        </pc:picChg>
      </pc:sldChg>
      <pc:sldChg chg="del">
        <pc:chgData name="Dr. Hyung Jae Chang" userId="886d5175-8769-4946-920e-866bf9151013" providerId="ADAL" clId="{A98C62CF-658F-43F9-A920-56D4271C7693}" dt="2024-02-08T16:24:50.091" v="1" actId="47"/>
        <pc:sldMkLst>
          <pc:docMk/>
          <pc:sldMk cId="594463352" sldId="266"/>
        </pc:sldMkLst>
      </pc:sldChg>
      <pc:sldChg chg="addSp delSp modSp add mod">
        <pc:chgData name="Dr. Hyung Jae Chang" userId="886d5175-8769-4946-920e-866bf9151013" providerId="ADAL" clId="{A98C62CF-658F-43F9-A920-56D4271C7693}" dt="2024-02-12T06:13:54.762" v="1578" actId="1076"/>
        <pc:sldMkLst>
          <pc:docMk/>
          <pc:sldMk cId="2548750364" sldId="266"/>
        </pc:sldMkLst>
        <pc:spChg chg="add del mod">
          <ac:chgData name="Dr. Hyung Jae Chang" userId="886d5175-8769-4946-920e-866bf9151013" providerId="ADAL" clId="{A98C62CF-658F-43F9-A920-56D4271C7693}" dt="2024-02-12T06:13:49.949" v="1575" actId="22"/>
          <ac:spMkLst>
            <pc:docMk/>
            <pc:sldMk cId="2548750364" sldId="266"/>
            <ac:spMk id="3" creationId="{4559FDFB-14CE-A897-2659-DAF76DEB00FF}"/>
          </ac:spMkLst>
        </pc:spChg>
        <pc:spChg chg="mod">
          <ac:chgData name="Dr. Hyung Jae Chang" userId="886d5175-8769-4946-920e-866bf9151013" providerId="ADAL" clId="{A98C62CF-658F-43F9-A920-56D4271C7693}" dt="2024-02-12T06:13:42.138" v="1573" actId="20577"/>
          <ac:spMkLst>
            <pc:docMk/>
            <pc:sldMk cId="2548750364" sldId="266"/>
            <ac:spMk id="9218" creationId="{7C3E4595-CBB2-9F29-D4DF-BE63ED50DE16}"/>
          </ac:spMkLst>
        </pc:spChg>
        <pc:picChg chg="del">
          <ac:chgData name="Dr. Hyung Jae Chang" userId="886d5175-8769-4946-920e-866bf9151013" providerId="ADAL" clId="{A98C62CF-658F-43F9-A920-56D4271C7693}" dt="2024-02-12T06:13:43.689" v="1574" actId="478"/>
          <ac:picMkLst>
            <pc:docMk/>
            <pc:sldMk cId="2548750364" sldId="266"/>
            <ac:picMk id="4" creationId="{E6519740-9358-7EFB-95A7-2691A4E11649}"/>
          </ac:picMkLst>
        </pc:picChg>
        <pc:picChg chg="add mod ord">
          <ac:chgData name="Dr. Hyung Jae Chang" userId="886d5175-8769-4946-920e-866bf9151013" providerId="ADAL" clId="{A98C62CF-658F-43F9-A920-56D4271C7693}" dt="2024-02-12T06:13:54.762" v="1578" actId="1076"/>
          <ac:picMkLst>
            <pc:docMk/>
            <pc:sldMk cId="2548750364" sldId="266"/>
            <ac:picMk id="7" creationId="{F0B4F492-4C33-3D96-0892-48656D6CC8D0}"/>
          </ac:picMkLst>
        </pc:picChg>
      </pc:sldChg>
      <pc:sldChg chg="addSp delSp modSp add mod">
        <pc:chgData name="Dr. Hyung Jae Chang" userId="886d5175-8769-4946-920e-866bf9151013" providerId="ADAL" clId="{A98C62CF-658F-43F9-A920-56D4271C7693}" dt="2024-02-12T06:50:13.080" v="1977" actId="20577"/>
        <pc:sldMkLst>
          <pc:docMk/>
          <pc:sldMk cId="1258896085" sldId="267"/>
        </pc:sldMkLst>
        <pc:spChg chg="add del">
          <ac:chgData name="Dr. Hyung Jae Chang" userId="886d5175-8769-4946-920e-866bf9151013" providerId="ADAL" clId="{A98C62CF-658F-43F9-A920-56D4271C7693}" dt="2024-02-12T06:49:11.382" v="1881" actId="22"/>
          <ac:spMkLst>
            <pc:docMk/>
            <pc:sldMk cId="1258896085" sldId="267"/>
            <ac:spMk id="3" creationId="{73B495F5-A678-346A-F350-6F12B801033D}"/>
          </ac:spMkLst>
        </pc:spChg>
        <pc:spChg chg="mod">
          <ac:chgData name="Dr. Hyung Jae Chang" userId="886d5175-8769-4946-920e-866bf9151013" providerId="ADAL" clId="{A98C62CF-658F-43F9-A920-56D4271C7693}" dt="2024-02-12T06:14:22.034" v="1587" actId="20577"/>
          <ac:spMkLst>
            <pc:docMk/>
            <pc:sldMk cId="1258896085" sldId="267"/>
            <ac:spMk id="9218" creationId="{C4DA00E8-FE5E-8C39-EF98-DF98A2986AB2}"/>
          </ac:spMkLst>
        </pc:spChg>
        <pc:spChg chg="mod">
          <ac:chgData name="Dr. Hyung Jae Chang" userId="886d5175-8769-4946-920e-866bf9151013" providerId="ADAL" clId="{A98C62CF-658F-43F9-A920-56D4271C7693}" dt="2024-02-12T06:50:13.080" v="1977" actId="20577"/>
          <ac:spMkLst>
            <pc:docMk/>
            <pc:sldMk cId="1258896085" sldId="267"/>
            <ac:spMk id="9219" creationId="{44BBEBFF-79BA-E36A-C72A-B7464B9724EB}"/>
          </ac:spMkLst>
        </pc:spChg>
      </pc:sldChg>
      <pc:sldChg chg="addSp modSp add mod">
        <pc:chgData name="Dr. Hyung Jae Chang" userId="886d5175-8769-4946-920e-866bf9151013" providerId="ADAL" clId="{A98C62CF-658F-43F9-A920-56D4271C7693}" dt="2024-02-12T06:51:21.016" v="2006" actId="1076"/>
        <pc:sldMkLst>
          <pc:docMk/>
          <pc:sldMk cId="2526478598" sldId="268"/>
        </pc:sldMkLst>
        <pc:spChg chg="mod">
          <ac:chgData name="Dr. Hyung Jae Chang" userId="886d5175-8769-4946-920e-866bf9151013" providerId="ADAL" clId="{A98C62CF-658F-43F9-A920-56D4271C7693}" dt="2024-02-12T06:25:43.670" v="1744" actId="20577"/>
          <ac:spMkLst>
            <pc:docMk/>
            <pc:sldMk cId="2526478598" sldId="268"/>
            <ac:spMk id="9218" creationId="{ACA55F67-866F-6421-4645-62755FC71E2A}"/>
          </ac:spMkLst>
        </pc:spChg>
        <pc:spChg chg="mod">
          <ac:chgData name="Dr. Hyung Jae Chang" userId="886d5175-8769-4946-920e-866bf9151013" providerId="ADAL" clId="{A98C62CF-658F-43F9-A920-56D4271C7693}" dt="2024-02-12T06:51:10.516" v="2001" actId="20577"/>
          <ac:spMkLst>
            <pc:docMk/>
            <pc:sldMk cId="2526478598" sldId="268"/>
            <ac:spMk id="9219" creationId="{3CE36E75-682B-ECD5-1908-49EFDF0AEA3D}"/>
          </ac:spMkLst>
        </pc:spChg>
        <pc:picChg chg="add mod">
          <ac:chgData name="Dr. Hyung Jae Chang" userId="886d5175-8769-4946-920e-866bf9151013" providerId="ADAL" clId="{A98C62CF-658F-43F9-A920-56D4271C7693}" dt="2024-02-12T06:51:13.667" v="2003" actId="1076"/>
          <ac:picMkLst>
            <pc:docMk/>
            <pc:sldMk cId="2526478598" sldId="268"/>
            <ac:picMk id="3" creationId="{28319A9B-CFCA-907B-BB75-2992070A686B}"/>
          </ac:picMkLst>
        </pc:picChg>
        <pc:picChg chg="add mod">
          <ac:chgData name="Dr. Hyung Jae Chang" userId="886d5175-8769-4946-920e-866bf9151013" providerId="ADAL" clId="{A98C62CF-658F-43F9-A920-56D4271C7693}" dt="2024-02-12T06:51:21.016" v="2006" actId="1076"/>
          <ac:picMkLst>
            <pc:docMk/>
            <pc:sldMk cId="2526478598" sldId="268"/>
            <ac:picMk id="6" creationId="{533641C1-EADE-3521-70B4-7D5E7BB57FC9}"/>
          </ac:picMkLst>
        </pc:picChg>
      </pc:sldChg>
      <pc:sldChg chg="modSp add mod">
        <pc:chgData name="Dr. Hyung Jae Chang" userId="886d5175-8769-4946-920e-866bf9151013" providerId="ADAL" clId="{A98C62CF-658F-43F9-A920-56D4271C7693}" dt="2024-02-12T06:55:31.838" v="2441" actId="20577"/>
        <pc:sldMkLst>
          <pc:docMk/>
          <pc:sldMk cId="2016986790" sldId="269"/>
        </pc:sldMkLst>
        <pc:spChg chg="mod">
          <ac:chgData name="Dr. Hyung Jae Chang" userId="886d5175-8769-4946-920e-866bf9151013" providerId="ADAL" clId="{A98C62CF-658F-43F9-A920-56D4271C7693}" dt="2024-02-12T06:51:37.900" v="2011" actId="20577"/>
          <ac:spMkLst>
            <pc:docMk/>
            <pc:sldMk cId="2016986790" sldId="269"/>
            <ac:spMk id="9218" creationId="{E572631D-50A1-A980-FA46-1D6D259D7292}"/>
          </ac:spMkLst>
        </pc:spChg>
        <pc:spChg chg="mod">
          <ac:chgData name="Dr. Hyung Jae Chang" userId="886d5175-8769-4946-920e-866bf9151013" providerId="ADAL" clId="{A98C62CF-658F-43F9-A920-56D4271C7693}" dt="2024-02-12T06:55:31.838" v="2441" actId="20577"/>
          <ac:spMkLst>
            <pc:docMk/>
            <pc:sldMk cId="2016986790" sldId="269"/>
            <ac:spMk id="9219" creationId="{0D263757-10F9-5B6B-68A6-411B55A67AE6}"/>
          </ac:spMkLst>
        </pc:spChg>
      </pc:sldChg>
      <pc:sldChg chg="addSp modSp add mod">
        <pc:chgData name="Dr. Hyung Jae Chang" userId="886d5175-8769-4946-920e-866bf9151013" providerId="ADAL" clId="{A98C62CF-658F-43F9-A920-56D4271C7693}" dt="2024-02-12T06:53:53" v="2360" actId="1076"/>
        <pc:sldMkLst>
          <pc:docMk/>
          <pc:sldMk cId="3157890951" sldId="270"/>
        </pc:sldMkLst>
        <pc:spChg chg="mod">
          <ac:chgData name="Dr. Hyung Jae Chang" userId="886d5175-8769-4946-920e-866bf9151013" providerId="ADAL" clId="{A98C62CF-658F-43F9-A920-56D4271C7693}" dt="2024-02-12T06:53:30.949" v="2356" actId="20577"/>
          <ac:spMkLst>
            <pc:docMk/>
            <pc:sldMk cId="3157890951" sldId="270"/>
            <ac:spMk id="9218" creationId="{6125717E-740F-E5C5-BD79-F418E4F78C7A}"/>
          </ac:spMkLst>
        </pc:spChg>
        <pc:spChg chg="mod">
          <ac:chgData name="Dr. Hyung Jae Chang" userId="886d5175-8769-4946-920e-866bf9151013" providerId="ADAL" clId="{A98C62CF-658F-43F9-A920-56D4271C7693}" dt="2024-02-12T06:53:33.187" v="2357" actId="6549"/>
          <ac:spMkLst>
            <pc:docMk/>
            <pc:sldMk cId="3157890951" sldId="270"/>
            <ac:spMk id="9219" creationId="{FCB5D698-6C1E-443E-8C25-BBC5971B0151}"/>
          </ac:spMkLst>
        </pc:spChg>
        <pc:picChg chg="add mod">
          <ac:chgData name="Dr. Hyung Jae Chang" userId="886d5175-8769-4946-920e-866bf9151013" providerId="ADAL" clId="{A98C62CF-658F-43F9-A920-56D4271C7693}" dt="2024-02-12T06:53:53" v="2360" actId="1076"/>
          <ac:picMkLst>
            <pc:docMk/>
            <pc:sldMk cId="3157890951" sldId="270"/>
            <ac:picMk id="3" creationId="{6FA60101-3FFC-3FDD-5275-09827727FBD3}"/>
          </ac:picMkLst>
        </pc:picChg>
      </pc:sldChg>
      <pc:sldChg chg="addSp delSp modSp add mod">
        <pc:chgData name="Dr. Hyung Jae Chang" userId="886d5175-8769-4946-920e-866bf9151013" providerId="ADAL" clId="{A98C62CF-658F-43F9-A920-56D4271C7693}" dt="2024-02-12T06:57:25.254" v="2523" actId="1037"/>
        <pc:sldMkLst>
          <pc:docMk/>
          <pc:sldMk cId="2117064932" sldId="271"/>
        </pc:sldMkLst>
        <pc:spChg chg="mod">
          <ac:chgData name="Dr. Hyung Jae Chang" userId="886d5175-8769-4946-920e-866bf9151013" providerId="ADAL" clId="{A98C62CF-658F-43F9-A920-56D4271C7693}" dt="2024-02-12T06:57:22.085" v="2518" actId="1035"/>
          <ac:spMkLst>
            <pc:docMk/>
            <pc:sldMk cId="2117064932" sldId="271"/>
            <ac:spMk id="9218" creationId="{C59B4A9D-D599-8835-B4CD-7BD14630A56C}"/>
          </ac:spMkLst>
        </pc:spChg>
        <pc:spChg chg="mod">
          <ac:chgData name="Dr. Hyung Jae Chang" userId="886d5175-8769-4946-920e-866bf9151013" providerId="ADAL" clId="{A98C62CF-658F-43F9-A920-56D4271C7693}" dt="2024-02-12T06:57:17.806" v="2516" actId="20577"/>
          <ac:spMkLst>
            <pc:docMk/>
            <pc:sldMk cId="2117064932" sldId="271"/>
            <ac:spMk id="9219" creationId="{D6589C49-CFC8-DF37-FBBD-3728A09B354B}"/>
          </ac:spMkLst>
        </pc:spChg>
        <pc:picChg chg="del">
          <ac:chgData name="Dr. Hyung Jae Chang" userId="886d5175-8769-4946-920e-866bf9151013" providerId="ADAL" clId="{A98C62CF-658F-43F9-A920-56D4271C7693}" dt="2024-02-12T06:54:13.099" v="2387" actId="478"/>
          <ac:picMkLst>
            <pc:docMk/>
            <pc:sldMk cId="2117064932" sldId="271"/>
            <ac:picMk id="3" creationId="{4EC789F5-6AAE-B104-8A11-734E707C80D7}"/>
          </ac:picMkLst>
        </pc:picChg>
        <pc:picChg chg="add mod">
          <ac:chgData name="Dr. Hyung Jae Chang" userId="886d5175-8769-4946-920e-866bf9151013" providerId="ADAL" clId="{A98C62CF-658F-43F9-A920-56D4271C7693}" dt="2024-02-12T06:57:19.696" v="2517" actId="1076"/>
          <ac:picMkLst>
            <pc:docMk/>
            <pc:sldMk cId="2117064932" sldId="271"/>
            <ac:picMk id="4" creationId="{AA536B6B-5C5D-65CC-C2B2-81A0FE9464DB}"/>
          </ac:picMkLst>
        </pc:picChg>
        <pc:picChg chg="add mod">
          <ac:chgData name="Dr. Hyung Jae Chang" userId="886d5175-8769-4946-920e-866bf9151013" providerId="ADAL" clId="{A98C62CF-658F-43F9-A920-56D4271C7693}" dt="2024-02-12T06:57:25.254" v="2523" actId="1037"/>
          <ac:picMkLst>
            <pc:docMk/>
            <pc:sldMk cId="2117064932" sldId="271"/>
            <ac:picMk id="7" creationId="{F2D97D52-5183-2DB4-8647-307196C2CCEF}"/>
          </ac:picMkLst>
        </pc:picChg>
      </pc:sldChg>
    </pc:docChg>
  </pc:docChgLst>
  <pc:docChgLst>
    <pc:chgData name="Dr. Hyung Jae Chang" userId="886d5175-8769-4946-920e-866bf9151013" providerId="ADAL" clId="{B754B2D1-71FE-4E5B-BEC0-52DC8B3BE9AE}"/>
    <pc:docChg chg="undo custSel addSld delSld modSld">
      <pc:chgData name="Dr. Hyung Jae Chang" userId="886d5175-8769-4946-920e-866bf9151013" providerId="ADAL" clId="{B754B2D1-71FE-4E5B-BEC0-52DC8B3BE9AE}" dt="2024-02-08T16:22:35.820" v="3158" actId="313"/>
      <pc:docMkLst>
        <pc:docMk/>
      </pc:docMkLst>
      <pc:sldChg chg="modSp mod">
        <pc:chgData name="Dr. Hyung Jae Chang" userId="886d5175-8769-4946-920e-866bf9151013" providerId="ADAL" clId="{B754B2D1-71FE-4E5B-BEC0-52DC8B3BE9AE}" dt="2024-02-07T16:50:51.776" v="26" actId="20577"/>
        <pc:sldMkLst>
          <pc:docMk/>
          <pc:sldMk cId="0" sldId="256"/>
        </pc:sldMkLst>
        <pc:spChg chg="mod">
          <ac:chgData name="Dr. Hyung Jae Chang" userId="886d5175-8769-4946-920e-866bf9151013" providerId="ADAL" clId="{B754B2D1-71FE-4E5B-BEC0-52DC8B3BE9AE}" dt="2024-02-07T16:50:51.776" v="26" actId="20577"/>
          <ac:spMkLst>
            <pc:docMk/>
            <pc:sldMk cId="0" sldId="256"/>
            <ac:spMk id="2" creationId="{00000000-0000-0000-0000-000000000000}"/>
          </ac:spMkLst>
        </pc:spChg>
      </pc:sldChg>
      <pc:sldChg chg="addSp delSp modSp mod">
        <pc:chgData name="Dr. Hyung Jae Chang" userId="886d5175-8769-4946-920e-866bf9151013" providerId="ADAL" clId="{B754B2D1-71FE-4E5B-BEC0-52DC8B3BE9AE}" dt="2024-02-07T16:58:37.115" v="537" actId="20577"/>
        <pc:sldMkLst>
          <pc:docMk/>
          <pc:sldMk cId="0" sldId="258"/>
        </pc:sldMkLst>
        <pc:spChg chg="mod">
          <ac:chgData name="Dr. Hyung Jae Chang" userId="886d5175-8769-4946-920e-866bf9151013" providerId="ADAL" clId="{B754B2D1-71FE-4E5B-BEC0-52DC8B3BE9AE}" dt="2024-02-07T16:51:08.911" v="48" actId="20577"/>
          <ac:spMkLst>
            <pc:docMk/>
            <pc:sldMk cId="0" sldId="258"/>
            <ac:spMk id="9218" creationId="{00000000-0000-0000-0000-000000000000}"/>
          </ac:spMkLst>
        </pc:spChg>
        <pc:spChg chg="mod">
          <ac:chgData name="Dr. Hyung Jae Chang" userId="886d5175-8769-4946-920e-866bf9151013" providerId="ADAL" clId="{B754B2D1-71FE-4E5B-BEC0-52DC8B3BE9AE}" dt="2024-02-07T16:58:37.115" v="537" actId="20577"/>
          <ac:spMkLst>
            <pc:docMk/>
            <pc:sldMk cId="0" sldId="258"/>
            <ac:spMk id="9219" creationId="{00000000-0000-0000-0000-000000000000}"/>
          </ac:spMkLst>
        </pc:spChg>
        <pc:graphicFrameChg chg="add del mod">
          <ac:chgData name="Dr. Hyung Jae Chang" userId="886d5175-8769-4946-920e-866bf9151013" providerId="ADAL" clId="{B754B2D1-71FE-4E5B-BEC0-52DC8B3BE9AE}" dt="2024-02-07T16:54:37.258" v="385" actId="478"/>
          <ac:graphicFrameMkLst>
            <pc:docMk/>
            <pc:sldMk cId="0" sldId="258"/>
            <ac:graphicFrameMk id="2" creationId="{8A688731-4D1E-BC76-38C3-0ABF75D7E9FE}"/>
          </ac:graphicFrameMkLst>
        </pc:graphicFrameChg>
      </pc:sldChg>
      <pc:sldChg chg="addSp delSp modSp add mod">
        <pc:chgData name="Dr. Hyung Jae Chang" userId="886d5175-8769-4946-920e-866bf9151013" providerId="ADAL" clId="{B754B2D1-71FE-4E5B-BEC0-52DC8B3BE9AE}" dt="2024-02-08T15:00:21.281" v="1144" actId="21"/>
        <pc:sldMkLst>
          <pc:docMk/>
          <pc:sldMk cId="575221448" sldId="259"/>
        </pc:sldMkLst>
        <pc:spChg chg="add mod">
          <ac:chgData name="Dr. Hyung Jae Chang" userId="886d5175-8769-4946-920e-866bf9151013" providerId="ADAL" clId="{B754B2D1-71FE-4E5B-BEC0-52DC8B3BE9AE}" dt="2024-02-08T14:48:30.813" v="1029" actId="207"/>
          <ac:spMkLst>
            <pc:docMk/>
            <pc:sldMk cId="575221448" sldId="259"/>
            <ac:spMk id="2" creationId="{98F444ED-B8AE-3C1B-E483-02ADE60F406C}"/>
          </ac:spMkLst>
        </pc:spChg>
        <pc:spChg chg="add mod">
          <ac:chgData name="Dr. Hyung Jae Chang" userId="886d5175-8769-4946-920e-866bf9151013" providerId="ADAL" clId="{B754B2D1-71FE-4E5B-BEC0-52DC8B3BE9AE}" dt="2024-02-08T14:49:51.729" v="1054" actId="208"/>
          <ac:spMkLst>
            <pc:docMk/>
            <pc:sldMk cId="575221448" sldId="259"/>
            <ac:spMk id="4" creationId="{4439FD1F-FB6C-0644-CB34-3F344F8882EE}"/>
          </ac:spMkLst>
        </pc:spChg>
        <pc:spChg chg="add mod">
          <ac:chgData name="Dr. Hyung Jae Chang" userId="886d5175-8769-4946-920e-866bf9151013" providerId="ADAL" clId="{B754B2D1-71FE-4E5B-BEC0-52DC8B3BE9AE}" dt="2024-02-08T14:48:30.813" v="1029" actId="207"/>
          <ac:spMkLst>
            <pc:docMk/>
            <pc:sldMk cId="575221448" sldId="259"/>
            <ac:spMk id="6" creationId="{1DE5DFC4-F31F-E52B-A424-620B4610E106}"/>
          </ac:spMkLst>
        </pc:spChg>
        <pc:spChg chg="add mod">
          <ac:chgData name="Dr. Hyung Jae Chang" userId="886d5175-8769-4946-920e-866bf9151013" providerId="ADAL" clId="{B754B2D1-71FE-4E5B-BEC0-52DC8B3BE9AE}" dt="2024-02-08T14:48:30.813" v="1029" actId="207"/>
          <ac:spMkLst>
            <pc:docMk/>
            <pc:sldMk cId="575221448" sldId="259"/>
            <ac:spMk id="7" creationId="{DF760189-CFB1-549D-0826-8D78CDFE1499}"/>
          </ac:spMkLst>
        </pc:spChg>
        <pc:spChg chg="add mod">
          <ac:chgData name="Dr. Hyung Jae Chang" userId="886d5175-8769-4946-920e-866bf9151013" providerId="ADAL" clId="{B754B2D1-71FE-4E5B-BEC0-52DC8B3BE9AE}" dt="2024-02-08T14:50:00.707" v="1062" actId="1037"/>
          <ac:spMkLst>
            <pc:docMk/>
            <pc:sldMk cId="575221448" sldId="259"/>
            <ac:spMk id="9" creationId="{DAA54B9B-3812-B804-8D6C-C4A229BF35FA}"/>
          </ac:spMkLst>
        </pc:spChg>
        <pc:spChg chg="add mod">
          <ac:chgData name="Dr. Hyung Jae Chang" userId="886d5175-8769-4946-920e-866bf9151013" providerId="ADAL" clId="{B754B2D1-71FE-4E5B-BEC0-52DC8B3BE9AE}" dt="2024-02-08T14:48:30.813" v="1029" actId="207"/>
          <ac:spMkLst>
            <pc:docMk/>
            <pc:sldMk cId="575221448" sldId="259"/>
            <ac:spMk id="10" creationId="{A2169F6C-9D27-314C-D056-FEC816587732}"/>
          </ac:spMkLst>
        </pc:spChg>
        <pc:spChg chg="add mod">
          <ac:chgData name="Dr. Hyung Jae Chang" userId="886d5175-8769-4946-920e-866bf9151013" providerId="ADAL" clId="{B754B2D1-71FE-4E5B-BEC0-52DC8B3BE9AE}" dt="2024-02-08T14:49:51.729" v="1054" actId="208"/>
          <ac:spMkLst>
            <pc:docMk/>
            <pc:sldMk cId="575221448" sldId="259"/>
            <ac:spMk id="12" creationId="{87FFE92A-E7E9-8104-C77E-E978DB60E0F4}"/>
          </ac:spMkLst>
        </pc:spChg>
        <pc:spChg chg="mod">
          <ac:chgData name="Dr. Hyung Jae Chang" userId="886d5175-8769-4946-920e-866bf9151013" providerId="ADAL" clId="{B754B2D1-71FE-4E5B-BEC0-52DC8B3BE9AE}" dt="2024-02-08T14:48:55.615" v="1035" actId="1035"/>
          <ac:spMkLst>
            <pc:docMk/>
            <pc:sldMk cId="575221448" sldId="259"/>
            <ac:spMk id="9218" creationId="{87000C5F-7060-BC18-7B06-2A2F6FEBB439}"/>
          </ac:spMkLst>
        </pc:spChg>
        <pc:spChg chg="mod">
          <ac:chgData name="Dr. Hyung Jae Chang" userId="886d5175-8769-4946-920e-866bf9151013" providerId="ADAL" clId="{B754B2D1-71FE-4E5B-BEC0-52DC8B3BE9AE}" dt="2024-02-08T14:49:02.136" v="1036" actId="1035"/>
          <ac:spMkLst>
            <pc:docMk/>
            <pc:sldMk cId="575221448" sldId="259"/>
            <ac:spMk id="9219" creationId="{A318F830-A794-6F59-0F0F-30FEC669F59E}"/>
          </ac:spMkLst>
        </pc:spChg>
        <pc:graphicFrameChg chg="del">
          <ac:chgData name="Dr. Hyung Jae Chang" userId="886d5175-8769-4946-920e-866bf9151013" providerId="ADAL" clId="{B754B2D1-71FE-4E5B-BEC0-52DC8B3BE9AE}" dt="2024-02-07T16:54:31.708" v="384" actId="478"/>
          <ac:graphicFrameMkLst>
            <pc:docMk/>
            <pc:sldMk cId="575221448" sldId="259"/>
            <ac:graphicFrameMk id="2" creationId="{80D58771-9D2A-0C18-9D74-4DFA7891ACE5}"/>
          </ac:graphicFrameMkLst>
        </pc:graphicFrameChg>
        <pc:picChg chg="add del mod">
          <ac:chgData name="Dr. Hyung Jae Chang" userId="886d5175-8769-4946-920e-866bf9151013" providerId="ADAL" clId="{B754B2D1-71FE-4E5B-BEC0-52DC8B3BE9AE}" dt="2024-02-08T14:59:56.712" v="1141" actId="22"/>
          <ac:picMkLst>
            <pc:docMk/>
            <pc:sldMk cId="575221448" sldId="259"/>
            <ac:picMk id="14" creationId="{4AE5D7B1-672C-9EA7-3AEB-4D6AAE44831D}"/>
          </ac:picMkLst>
        </pc:picChg>
        <pc:picChg chg="add del mod">
          <ac:chgData name="Dr. Hyung Jae Chang" userId="886d5175-8769-4946-920e-866bf9151013" providerId="ADAL" clId="{B754B2D1-71FE-4E5B-BEC0-52DC8B3BE9AE}" dt="2024-02-08T15:00:21.281" v="1144" actId="21"/>
          <ac:picMkLst>
            <pc:docMk/>
            <pc:sldMk cId="575221448" sldId="259"/>
            <ac:picMk id="16" creationId="{94140608-72F0-AE95-45FB-F881212A00E3}"/>
          </ac:picMkLst>
        </pc:picChg>
        <pc:cxnChg chg="add mod">
          <ac:chgData name="Dr. Hyung Jae Chang" userId="886d5175-8769-4946-920e-866bf9151013" providerId="ADAL" clId="{B754B2D1-71FE-4E5B-BEC0-52DC8B3BE9AE}" dt="2024-02-08T14:48:26.020" v="1028" actId="1076"/>
          <ac:cxnSpMkLst>
            <pc:docMk/>
            <pc:sldMk cId="575221448" sldId="259"/>
            <ac:cxnSpMk id="3" creationId="{B1389047-27BA-2770-8396-AEFEB8B43148}"/>
          </ac:cxnSpMkLst>
        </pc:cxnChg>
        <pc:cxnChg chg="add mod">
          <ac:chgData name="Dr. Hyung Jae Chang" userId="886d5175-8769-4946-920e-866bf9151013" providerId="ADAL" clId="{B754B2D1-71FE-4E5B-BEC0-52DC8B3BE9AE}" dt="2024-02-08T14:48:26.020" v="1028" actId="1076"/>
          <ac:cxnSpMkLst>
            <pc:docMk/>
            <pc:sldMk cId="575221448" sldId="259"/>
            <ac:cxnSpMk id="8" creationId="{B4E0F093-58E2-0EF5-7A9F-4AD9A07B9953}"/>
          </ac:cxnSpMkLst>
        </pc:cxnChg>
        <pc:cxnChg chg="add mod">
          <ac:chgData name="Dr. Hyung Jae Chang" userId="886d5175-8769-4946-920e-866bf9151013" providerId="ADAL" clId="{B754B2D1-71FE-4E5B-BEC0-52DC8B3BE9AE}" dt="2024-02-08T14:50:00.707" v="1062" actId="1037"/>
          <ac:cxnSpMkLst>
            <pc:docMk/>
            <pc:sldMk cId="575221448" sldId="259"/>
            <ac:cxnSpMk id="11" creationId="{EC863A86-3F04-CABE-D8BB-6A7C1D147CFB}"/>
          </ac:cxnSpMkLst>
        </pc:cxnChg>
      </pc:sldChg>
      <pc:sldChg chg="del">
        <pc:chgData name="Dr. Hyung Jae Chang" userId="886d5175-8769-4946-920e-866bf9151013" providerId="ADAL" clId="{B754B2D1-71FE-4E5B-BEC0-52DC8B3BE9AE}" dt="2024-02-07T16:50:56.696" v="27" actId="47"/>
        <pc:sldMkLst>
          <pc:docMk/>
          <pc:sldMk cId="2913048171" sldId="259"/>
        </pc:sldMkLst>
      </pc:sldChg>
      <pc:sldChg chg="addSp delSp modSp add mod">
        <pc:chgData name="Dr. Hyung Jae Chang" userId="886d5175-8769-4946-920e-866bf9151013" providerId="ADAL" clId="{B754B2D1-71FE-4E5B-BEC0-52DC8B3BE9AE}" dt="2024-02-08T15:01:08.448" v="1160" actId="255"/>
        <pc:sldMkLst>
          <pc:docMk/>
          <pc:sldMk cId="1126093080" sldId="260"/>
        </pc:sldMkLst>
        <pc:spChg chg="del">
          <ac:chgData name="Dr. Hyung Jae Chang" userId="886d5175-8769-4946-920e-866bf9151013" providerId="ADAL" clId="{B754B2D1-71FE-4E5B-BEC0-52DC8B3BE9AE}" dt="2024-02-08T14:50:39.035" v="1072" actId="478"/>
          <ac:spMkLst>
            <pc:docMk/>
            <pc:sldMk cId="1126093080" sldId="260"/>
            <ac:spMk id="2" creationId="{43A903EE-5D7B-8DD4-AC73-9499C977D758}"/>
          </ac:spMkLst>
        </pc:spChg>
        <pc:spChg chg="del">
          <ac:chgData name="Dr. Hyung Jae Chang" userId="886d5175-8769-4946-920e-866bf9151013" providerId="ADAL" clId="{B754B2D1-71FE-4E5B-BEC0-52DC8B3BE9AE}" dt="2024-02-08T14:50:39.035" v="1072" actId="478"/>
          <ac:spMkLst>
            <pc:docMk/>
            <pc:sldMk cId="1126093080" sldId="260"/>
            <ac:spMk id="4" creationId="{A3BAABC8-58AF-1F63-7B0E-D9D0D51CBCC7}"/>
          </ac:spMkLst>
        </pc:spChg>
        <pc:spChg chg="del">
          <ac:chgData name="Dr. Hyung Jae Chang" userId="886d5175-8769-4946-920e-866bf9151013" providerId="ADAL" clId="{B754B2D1-71FE-4E5B-BEC0-52DC8B3BE9AE}" dt="2024-02-08T14:50:39.839" v="1073" actId="478"/>
          <ac:spMkLst>
            <pc:docMk/>
            <pc:sldMk cId="1126093080" sldId="260"/>
            <ac:spMk id="6" creationId="{A55B49B7-4A4F-01DC-13BD-2652C188C320}"/>
          </ac:spMkLst>
        </pc:spChg>
        <pc:spChg chg="del">
          <ac:chgData name="Dr. Hyung Jae Chang" userId="886d5175-8769-4946-920e-866bf9151013" providerId="ADAL" clId="{B754B2D1-71FE-4E5B-BEC0-52DC8B3BE9AE}" dt="2024-02-08T14:50:39.035" v="1072" actId="478"/>
          <ac:spMkLst>
            <pc:docMk/>
            <pc:sldMk cId="1126093080" sldId="260"/>
            <ac:spMk id="7" creationId="{6C24255E-43A5-2B8C-385F-23B3583757F6}"/>
          </ac:spMkLst>
        </pc:spChg>
        <pc:spChg chg="del">
          <ac:chgData name="Dr. Hyung Jae Chang" userId="886d5175-8769-4946-920e-866bf9151013" providerId="ADAL" clId="{B754B2D1-71FE-4E5B-BEC0-52DC8B3BE9AE}" dt="2024-02-08T14:50:39.035" v="1072" actId="478"/>
          <ac:spMkLst>
            <pc:docMk/>
            <pc:sldMk cId="1126093080" sldId="260"/>
            <ac:spMk id="9" creationId="{2CF8B014-20E2-03B0-C383-360A29F0BCF4}"/>
          </ac:spMkLst>
        </pc:spChg>
        <pc:spChg chg="del">
          <ac:chgData name="Dr. Hyung Jae Chang" userId="886d5175-8769-4946-920e-866bf9151013" providerId="ADAL" clId="{B754B2D1-71FE-4E5B-BEC0-52DC8B3BE9AE}" dt="2024-02-08T14:50:39.035" v="1072" actId="478"/>
          <ac:spMkLst>
            <pc:docMk/>
            <pc:sldMk cId="1126093080" sldId="260"/>
            <ac:spMk id="10" creationId="{F8A38726-265F-A111-8C27-B6B21B5C6D22}"/>
          </ac:spMkLst>
        </pc:spChg>
        <pc:spChg chg="del">
          <ac:chgData name="Dr. Hyung Jae Chang" userId="886d5175-8769-4946-920e-866bf9151013" providerId="ADAL" clId="{B754B2D1-71FE-4E5B-BEC0-52DC8B3BE9AE}" dt="2024-02-08T14:50:39.035" v="1072" actId="478"/>
          <ac:spMkLst>
            <pc:docMk/>
            <pc:sldMk cId="1126093080" sldId="260"/>
            <ac:spMk id="12" creationId="{0A006456-2765-FF87-472C-F491CB9F945D}"/>
          </ac:spMkLst>
        </pc:spChg>
        <pc:spChg chg="mod">
          <ac:chgData name="Dr. Hyung Jae Chang" userId="886d5175-8769-4946-920e-866bf9151013" providerId="ADAL" clId="{B754B2D1-71FE-4E5B-BEC0-52DC8B3BE9AE}" dt="2024-02-08T14:51:55.947" v="1119" actId="208"/>
          <ac:spMkLst>
            <pc:docMk/>
            <pc:sldMk cId="1126093080" sldId="260"/>
            <ac:spMk id="14" creationId="{11260528-37B5-7F5B-0C5B-285295F6A96A}"/>
          </ac:spMkLst>
        </pc:spChg>
        <pc:spChg chg="mod">
          <ac:chgData name="Dr. Hyung Jae Chang" userId="886d5175-8769-4946-920e-866bf9151013" providerId="ADAL" clId="{B754B2D1-71FE-4E5B-BEC0-52DC8B3BE9AE}" dt="2024-02-08T14:51:31.183" v="1118" actId="207"/>
          <ac:spMkLst>
            <pc:docMk/>
            <pc:sldMk cId="1126093080" sldId="260"/>
            <ac:spMk id="17" creationId="{04A32F07-FF2C-AD31-87F3-D227871B3710}"/>
          </ac:spMkLst>
        </pc:spChg>
        <pc:spChg chg="mod">
          <ac:chgData name="Dr. Hyung Jae Chang" userId="886d5175-8769-4946-920e-866bf9151013" providerId="ADAL" clId="{B754B2D1-71FE-4E5B-BEC0-52DC8B3BE9AE}" dt="2024-02-08T14:51:55.947" v="1119" actId="208"/>
          <ac:spMkLst>
            <pc:docMk/>
            <pc:sldMk cId="1126093080" sldId="260"/>
            <ac:spMk id="18" creationId="{FBBCF9BA-6C30-B7D7-A3A3-559402B9AC5C}"/>
          </ac:spMkLst>
        </pc:spChg>
        <pc:spChg chg="mod">
          <ac:chgData name="Dr. Hyung Jae Chang" userId="886d5175-8769-4946-920e-866bf9151013" providerId="ADAL" clId="{B754B2D1-71FE-4E5B-BEC0-52DC8B3BE9AE}" dt="2024-02-08T14:51:31.183" v="1118" actId="207"/>
          <ac:spMkLst>
            <pc:docMk/>
            <pc:sldMk cId="1126093080" sldId="260"/>
            <ac:spMk id="19" creationId="{847D822C-970E-A39F-D431-497FD741BC02}"/>
          </ac:spMkLst>
        </pc:spChg>
        <pc:spChg chg="mod">
          <ac:chgData name="Dr. Hyung Jae Chang" userId="886d5175-8769-4946-920e-866bf9151013" providerId="ADAL" clId="{B754B2D1-71FE-4E5B-BEC0-52DC8B3BE9AE}" dt="2024-02-08T14:51:31.183" v="1118" actId="207"/>
          <ac:spMkLst>
            <pc:docMk/>
            <pc:sldMk cId="1126093080" sldId="260"/>
            <ac:spMk id="20" creationId="{7A7C4DA2-D803-5F95-879F-26F3CADDFF00}"/>
          </ac:spMkLst>
        </pc:spChg>
        <pc:spChg chg="mod">
          <ac:chgData name="Dr. Hyung Jae Chang" userId="886d5175-8769-4946-920e-866bf9151013" providerId="ADAL" clId="{B754B2D1-71FE-4E5B-BEC0-52DC8B3BE9AE}" dt="2024-02-08T14:51:31.183" v="1118" actId="207"/>
          <ac:spMkLst>
            <pc:docMk/>
            <pc:sldMk cId="1126093080" sldId="260"/>
            <ac:spMk id="21" creationId="{DC6F0282-1856-286D-256E-1A591FF709A5}"/>
          </ac:spMkLst>
        </pc:spChg>
        <pc:spChg chg="add mod">
          <ac:chgData name="Dr. Hyung Jae Chang" userId="886d5175-8769-4946-920e-866bf9151013" providerId="ADAL" clId="{B754B2D1-71FE-4E5B-BEC0-52DC8B3BE9AE}" dt="2024-02-08T14:52:17.209" v="1121" actId="208"/>
          <ac:spMkLst>
            <pc:docMk/>
            <pc:sldMk cId="1126093080" sldId="260"/>
            <ac:spMk id="22" creationId="{BE0043EB-29DA-B5EA-8448-F6E7E41FC00E}"/>
          </ac:spMkLst>
        </pc:spChg>
        <pc:spChg chg="mod">
          <ac:chgData name="Dr. Hyung Jae Chang" userId="886d5175-8769-4946-920e-866bf9151013" providerId="ADAL" clId="{B754B2D1-71FE-4E5B-BEC0-52DC8B3BE9AE}" dt="2024-02-08T14:56:12.990" v="1122"/>
          <ac:spMkLst>
            <pc:docMk/>
            <pc:sldMk cId="1126093080" sldId="260"/>
            <ac:spMk id="24" creationId="{A8DDB6DA-B20B-35C1-0BED-C2F167D6398A}"/>
          </ac:spMkLst>
        </pc:spChg>
        <pc:spChg chg="mod">
          <ac:chgData name="Dr. Hyung Jae Chang" userId="886d5175-8769-4946-920e-866bf9151013" providerId="ADAL" clId="{B754B2D1-71FE-4E5B-BEC0-52DC8B3BE9AE}" dt="2024-02-08T14:56:12.990" v="1122"/>
          <ac:spMkLst>
            <pc:docMk/>
            <pc:sldMk cId="1126093080" sldId="260"/>
            <ac:spMk id="27" creationId="{B506A9B0-ABF3-BFF8-B569-000A2CE450B0}"/>
          </ac:spMkLst>
        </pc:spChg>
        <pc:spChg chg="mod">
          <ac:chgData name="Dr. Hyung Jae Chang" userId="886d5175-8769-4946-920e-866bf9151013" providerId="ADAL" clId="{B754B2D1-71FE-4E5B-BEC0-52DC8B3BE9AE}" dt="2024-02-08T14:56:12.990" v="1122"/>
          <ac:spMkLst>
            <pc:docMk/>
            <pc:sldMk cId="1126093080" sldId="260"/>
            <ac:spMk id="28" creationId="{682A6496-9A1D-99D4-C89A-EF0C1060020C}"/>
          </ac:spMkLst>
        </pc:spChg>
        <pc:spChg chg="mod">
          <ac:chgData name="Dr. Hyung Jae Chang" userId="886d5175-8769-4946-920e-866bf9151013" providerId="ADAL" clId="{B754B2D1-71FE-4E5B-BEC0-52DC8B3BE9AE}" dt="2024-02-08T14:56:12.990" v="1122"/>
          <ac:spMkLst>
            <pc:docMk/>
            <pc:sldMk cId="1126093080" sldId="260"/>
            <ac:spMk id="29" creationId="{C36D304F-B2F9-EA1F-C9C3-08C95EE3C75A}"/>
          </ac:spMkLst>
        </pc:spChg>
        <pc:spChg chg="mod">
          <ac:chgData name="Dr. Hyung Jae Chang" userId="886d5175-8769-4946-920e-866bf9151013" providerId="ADAL" clId="{B754B2D1-71FE-4E5B-BEC0-52DC8B3BE9AE}" dt="2024-02-08T14:56:12.990" v="1122"/>
          <ac:spMkLst>
            <pc:docMk/>
            <pc:sldMk cId="1126093080" sldId="260"/>
            <ac:spMk id="30" creationId="{6858B37D-B90F-CBC2-FD81-6DC6132B8795}"/>
          </ac:spMkLst>
        </pc:spChg>
        <pc:spChg chg="mod">
          <ac:chgData name="Dr. Hyung Jae Chang" userId="886d5175-8769-4946-920e-866bf9151013" providerId="ADAL" clId="{B754B2D1-71FE-4E5B-BEC0-52DC8B3BE9AE}" dt="2024-02-08T14:56:12.990" v="1122"/>
          <ac:spMkLst>
            <pc:docMk/>
            <pc:sldMk cId="1126093080" sldId="260"/>
            <ac:spMk id="31" creationId="{8899A474-FC81-E81C-970B-38B25DEDDDFA}"/>
          </ac:spMkLst>
        </pc:spChg>
        <pc:spChg chg="add mod">
          <ac:chgData name="Dr. Hyung Jae Chang" userId="886d5175-8769-4946-920e-866bf9151013" providerId="ADAL" clId="{B754B2D1-71FE-4E5B-BEC0-52DC8B3BE9AE}" dt="2024-02-08T14:56:12.990" v="1122"/>
          <ac:spMkLst>
            <pc:docMk/>
            <pc:sldMk cId="1126093080" sldId="260"/>
            <ac:spMk id="32" creationId="{B0FB325C-9926-1AEA-DD6C-E426846004D2}"/>
          </ac:spMkLst>
        </pc:spChg>
        <pc:spChg chg="mod">
          <ac:chgData name="Dr. Hyung Jae Chang" userId="886d5175-8769-4946-920e-866bf9151013" providerId="ADAL" clId="{B754B2D1-71FE-4E5B-BEC0-52DC8B3BE9AE}" dt="2024-02-08T14:50:35.361" v="1071" actId="20577"/>
          <ac:spMkLst>
            <pc:docMk/>
            <pc:sldMk cId="1126093080" sldId="260"/>
            <ac:spMk id="9218" creationId="{231DABFE-3DD2-B408-A9EB-7A8998EB9CF9}"/>
          </ac:spMkLst>
        </pc:spChg>
        <pc:spChg chg="mod">
          <ac:chgData name="Dr. Hyung Jae Chang" userId="886d5175-8769-4946-920e-866bf9151013" providerId="ADAL" clId="{B754B2D1-71FE-4E5B-BEC0-52DC8B3BE9AE}" dt="2024-02-08T15:01:08.448" v="1160" actId="255"/>
          <ac:spMkLst>
            <pc:docMk/>
            <pc:sldMk cId="1126093080" sldId="260"/>
            <ac:spMk id="9219" creationId="{D6DCD47B-FF8F-1C1B-F6B4-D0B37DDE671C}"/>
          </ac:spMkLst>
        </pc:spChg>
        <pc:grpChg chg="add mod">
          <ac:chgData name="Dr. Hyung Jae Chang" userId="886d5175-8769-4946-920e-866bf9151013" providerId="ADAL" clId="{B754B2D1-71FE-4E5B-BEC0-52DC8B3BE9AE}" dt="2024-02-08T14:51:27.786" v="1117" actId="1076"/>
          <ac:grpSpMkLst>
            <pc:docMk/>
            <pc:sldMk cId="1126093080" sldId="260"/>
            <ac:grpSpMk id="13" creationId="{7A619F40-E255-8881-800F-E1572935D316}"/>
          </ac:grpSpMkLst>
        </pc:grpChg>
        <pc:grpChg chg="add mod">
          <ac:chgData name="Dr. Hyung Jae Chang" userId="886d5175-8769-4946-920e-866bf9151013" providerId="ADAL" clId="{B754B2D1-71FE-4E5B-BEC0-52DC8B3BE9AE}" dt="2024-02-08T14:56:12.990" v="1122"/>
          <ac:grpSpMkLst>
            <pc:docMk/>
            <pc:sldMk cId="1126093080" sldId="260"/>
            <ac:grpSpMk id="23" creationId="{5A5F08BE-4261-3049-CDBC-F3142DA4D7C8}"/>
          </ac:grpSpMkLst>
        </pc:grpChg>
        <pc:picChg chg="add del mod">
          <ac:chgData name="Dr. Hyung Jae Chang" userId="886d5175-8769-4946-920e-866bf9151013" providerId="ADAL" clId="{B754B2D1-71FE-4E5B-BEC0-52DC8B3BE9AE}" dt="2024-02-08T15:00:53.648" v="1152" actId="478"/>
          <ac:picMkLst>
            <pc:docMk/>
            <pc:sldMk cId="1126093080" sldId="260"/>
            <ac:picMk id="33" creationId="{94140608-72F0-AE95-45FB-F881212A00E3}"/>
          </ac:picMkLst>
        </pc:picChg>
        <pc:cxnChg chg="del">
          <ac:chgData name="Dr. Hyung Jae Chang" userId="886d5175-8769-4946-920e-866bf9151013" providerId="ADAL" clId="{B754B2D1-71FE-4E5B-BEC0-52DC8B3BE9AE}" dt="2024-02-08T14:50:39.035" v="1072" actId="478"/>
          <ac:cxnSpMkLst>
            <pc:docMk/>
            <pc:sldMk cId="1126093080" sldId="260"/>
            <ac:cxnSpMk id="3" creationId="{A73011CC-FCFF-CFBC-5D1C-79E08740AF56}"/>
          </ac:cxnSpMkLst>
        </pc:cxnChg>
        <pc:cxnChg chg="del mod">
          <ac:chgData name="Dr. Hyung Jae Chang" userId="886d5175-8769-4946-920e-866bf9151013" providerId="ADAL" clId="{B754B2D1-71FE-4E5B-BEC0-52DC8B3BE9AE}" dt="2024-02-08T14:50:40.566" v="1074" actId="478"/>
          <ac:cxnSpMkLst>
            <pc:docMk/>
            <pc:sldMk cId="1126093080" sldId="260"/>
            <ac:cxnSpMk id="8" creationId="{C8621D57-8CF0-446A-E75E-5B124F7638E6}"/>
          </ac:cxnSpMkLst>
        </pc:cxnChg>
        <pc:cxnChg chg="del mod">
          <ac:chgData name="Dr. Hyung Jae Chang" userId="886d5175-8769-4946-920e-866bf9151013" providerId="ADAL" clId="{B754B2D1-71FE-4E5B-BEC0-52DC8B3BE9AE}" dt="2024-02-08T14:50:39.035" v="1072" actId="478"/>
          <ac:cxnSpMkLst>
            <pc:docMk/>
            <pc:sldMk cId="1126093080" sldId="260"/>
            <ac:cxnSpMk id="11" creationId="{5C666BD8-51B1-B61B-77E0-3F19934E1B82}"/>
          </ac:cxnSpMkLst>
        </pc:cxnChg>
        <pc:cxnChg chg="mod">
          <ac:chgData name="Dr. Hyung Jae Chang" userId="886d5175-8769-4946-920e-866bf9151013" providerId="ADAL" clId="{B754B2D1-71FE-4E5B-BEC0-52DC8B3BE9AE}" dt="2024-02-08T14:51:55.947" v="1119" actId="208"/>
          <ac:cxnSpMkLst>
            <pc:docMk/>
            <pc:sldMk cId="1126093080" sldId="260"/>
            <ac:cxnSpMk id="15" creationId="{B5B874D0-BBB2-39B3-BB67-C3E1A98C4183}"/>
          </ac:cxnSpMkLst>
        </pc:cxnChg>
        <pc:cxnChg chg="mod">
          <ac:chgData name="Dr. Hyung Jae Chang" userId="886d5175-8769-4946-920e-866bf9151013" providerId="ADAL" clId="{B754B2D1-71FE-4E5B-BEC0-52DC8B3BE9AE}" dt="2024-02-08T14:51:55.947" v="1119" actId="208"/>
          <ac:cxnSpMkLst>
            <pc:docMk/>
            <pc:sldMk cId="1126093080" sldId="260"/>
            <ac:cxnSpMk id="16" creationId="{64537FD6-A379-69DD-8851-9C53247F9171}"/>
          </ac:cxnSpMkLst>
        </pc:cxnChg>
        <pc:cxnChg chg="mod">
          <ac:chgData name="Dr. Hyung Jae Chang" userId="886d5175-8769-4946-920e-866bf9151013" providerId="ADAL" clId="{B754B2D1-71FE-4E5B-BEC0-52DC8B3BE9AE}" dt="2024-02-08T14:56:12.990" v="1122"/>
          <ac:cxnSpMkLst>
            <pc:docMk/>
            <pc:sldMk cId="1126093080" sldId="260"/>
            <ac:cxnSpMk id="25" creationId="{F87A7E97-463C-E459-1582-E1A4BBEE8D64}"/>
          </ac:cxnSpMkLst>
        </pc:cxnChg>
        <pc:cxnChg chg="mod">
          <ac:chgData name="Dr. Hyung Jae Chang" userId="886d5175-8769-4946-920e-866bf9151013" providerId="ADAL" clId="{B754B2D1-71FE-4E5B-BEC0-52DC8B3BE9AE}" dt="2024-02-08T14:56:12.990" v="1122"/>
          <ac:cxnSpMkLst>
            <pc:docMk/>
            <pc:sldMk cId="1126093080" sldId="260"/>
            <ac:cxnSpMk id="26" creationId="{95C33356-477D-5DCF-76B0-E753448706ED}"/>
          </ac:cxnSpMkLst>
        </pc:cxnChg>
      </pc:sldChg>
      <pc:sldChg chg="del">
        <pc:chgData name="Dr. Hyung Jae Chang" userId="886d5175-8769-4946-920e-866bf9151013" providerId="ADAL" clId="{B754B2D1-71FE-4E5B-BEC0-52DC8B3BE9AE}" dt="2024-02-07T16:50:56.696" v="27" actId="47"/>
        <pc:sldMkLst>
          <pc:docMk/>
          <pc:sldMk cId="3244806012" sldId="260"/>
        </pc:sldMkLst>
      </pc:sldChg>
      <pc:sldChg chg="addSp delSp modSp add mod">
        <pc:chgData name="Dr. Hyung Jae Chang" userId="886d5175-8769-4946-920e-866bf9151013" providerId="ADAL" clId="{B754B2D1-71FE-4E5B-BEC0-52DC8B3BE9AE}" dt="2024-02-08T15:43:23.949" v="1165" actId="1076"/>
        <pc:sldMkLst>
          <pc:docMk/>
          <pc:sldMk cId="573888142" sldId="261"/>
        </pc:sldMkLst>
        <pc:spChg chg="del">
          <ac:chgData name="Dr. Hyung Jae Chang" userId="886d5175-8769-4946-920e-866bf9151013" providerId="ADAL" clId="{B754B2D1-71FE-4E5B-BEC0-52DC8B3BE9AE}" dt="2024-02-08T14:56:22.863" v="1131" actId="478"/>
          <ac:spMkLst>
            <pc:docMk/>
            <pc:sldMk cId="573888142" sldId="261"/>
            <ac:spMk id="22" creationId="{D62AD22D-3A3A-B578-0B0A-72F6E59D66F6}"/>
          </ac:spMkLst>
        </pc:spChg>
        <pc:spChg chg="mod">
          <ac:chgData name="Dr. Hyung Jae Chang" userId="886d5175-8769-4946-920e-866bf9151013" providerId="ADAL" clId="{B754B2D1-71FE-4E5B-BEC0-52DC8B3BE9AE}" dt="2024-02-08T15:43:07.894" v="1161" actId="20577"/>
          <ac:spMkLst>
            <pc:docMk/>
            <pc:sldMk cId="573888142" sldId="261"/>
            <ac:spMk id="9218" creationId="{FC902885-FC90-7ED7-E56A-486ACC4A1095}"/>
          </ac:spMkLst>
        </pc:spChg>
        <pc:grpChg chg="del">
          <ac:chgData name="Dr. Hyung Jae Chang" userId="886d5175-8769-4946-920e-866bf9151013" providerId="ADAL" clId="{B754B2D1-71FE-4E5B-BEC0-52DC8B3BE9AE}" dt="2024-02-08T14:56:22.863" v="1131" actId="478"/>
          <ac:grpSpMkLst>
            <pc:docMk/>
            <pc:sldMk cId="573888142" sldId="261"/>
            <ac:grpSpMk id="13" creationId="{2C654E28-842C-AD62-5E85-640D7A061D76}"/>
          </ac:grpSpMkLst>
        </pc:grpChg>
        <pc:picChg chg="add mod">
          <ac:chgData name="Dr. Hyung Jae Chang" userId="886d5175-8769-4946-920e-866bf9151013" providerId="ADAL" clId="{B754B2D1-71FE-4E5B-BEC0-52DC8B3BE9AE}" dt="2024-02-08T14:56:51.181" v="1135" actId="1076"/>
          <ac:picMkLst>
            <pc:docMk/>
            <pc:sldMk cId="573888142" sldId="261"/>
            <ac:picMk id="3" creationId="{8504CA07-3D88-2CC7-1A98-20053FFC11D0}"/>
          </ac:picMkLst>
        </pc:picChg>
        <pc:picChg chg="add mod">
          <ac:chgData name="Dr. Hyung Jae Chang" userId="886d5175-8769-4946-920e-866bf9151013" providerId="ADAL" clId="{B754B2D1-71FE-4E5B-BEC0-52DC8B3BE9AE}" dt="2024-02-08T15:43:23.949" v="1165" actId="1076"/>
          <ac:picMkLst>
            <pc:docMk/>
            <pc:sldMk cId="573888142" sldId="261"/>
            <ac:picMk id="6" creationId="{57E6C0C3-EE9C-398C-5455-3A55CE252B1C}"/>
          </ac:picMkLst>
        </pc:picChg>
      </pc:sldChg>
      <pc:sldChg chg="del">
        <pc:chgData name="Dr. Hyung Jae Chang" userId="886d5175-8769-4946-920e-866bf9151013" providerId="ADAL" clId="{B754B2D1-71FE-4E5B-BEC0-52DC8B3BE9AE}" dt="2024-02-07T16:50:56.696" v="27" actId="47"/>
        <pc:sldMkLst>
          <pc:docMk/>
          <pc:sldMk cId="3518815194" sldId="261"/>
        </pc:sldMkLst>
      </pc:sldChg>
      <pc:sldChg chg="addSp delSp modSp add mod">
        <pc:chgData name="Dr. Hyung Jae Chang" userId="886d5175-8769-4946-920e-866bf9151013" providerId="ADAL" clId="{B754B2D1-71FE-4E5B-BEC0-52DC8B3BE9AE}" dt="2024-02-08T15:48:20.408" v="1377" actId="1076"/>
        <pc:sldMkLst>
          <pc:docMk/>
          <pc:sldMk cId="2203817832" sldId="262"/>
        </pc:sldMkLst>
        <pc:spChg chg="mod">
          <ac:chgData name="Dr. Hyung Jae Chang" userId="886d5175-8769-4946-920e-866bf9151013" providerId="ADAL" clId="{B754B2D1-71FE-4E5B-BEC0-52DC8B3BE9AE}" dt="2024-02-08T15:43:53.547" v="1207" actId="20577"/>
          <ac:spMkLst>
            <pc:docMk/>
            <pc:sldMk cId="2203817832" sldId="262"/>
            <ac:spMk id="9218" creationId="{C9D4F479-4998-AA2B-B2C6-377DA437DBFF}"/>
          </ac:spMkLst>
        </pc:spChg>
        <pc:spChg chg="mod">
          <ac:chgData name="Dr. Hyung Jae Chang" userId="886d5175-8769-4946-920e-866bf9151013" providerId="ADAL" clId="{B754B2D1-71FE-4E5B-BEC0-52DC8B3BE9AE}" dt="2024-02-08T15:44:52.474" v="1373" actId="20577"/>
          <ac:spMkLst>
            <pc:docMk/>
            <pc:sldMk cId="2203817832" sldId="262"/>
            <ac:spMk id="9219" creationId="{9C2B237F-E128-1412-79FE-2CC5E5AEAFDA}"/>
          </ac:spMkLst>
        </pc:spChg>
        <pc:picChg chg="del mod">
          <ac:chgData name="Dr. Hyung Jae Chang" userId="886d5175-8769-4946-920e-866bf9151013" providerId="ADAL" clId="{B754B2D1-71FE-4E5B-BEC0-52DC8B3BE9AE}" dt="2024-02-08T15:43:55.594" v="1209" actId="478"/>
          <ac:picMkLst>
            <pc:docMk/>
            <pc:sldMk cId="2203817832" sldId="262"/>
            <ac:picMk id="3" creationId="{D672569D-8666-BFF7-F16D-6CB7C70F58CE}"/>
          </ac:picMkLst>
        </pc:picChg>
        <pc:picChg chg="add mod">
          <ac:chgData name="Dr. Hyung Jae Chang" userId="886d5175-8769-4946-920e-866bf9151013" providerId="ADAL" clId="{B754B2D1-71FE-4E5B-BEC0-52DC8B3BE9AE}" dt="2024-02-08T15:48:20.408" v="1377" actId="1076"/>
          <ac:picMkLst>
            <pc:docMk/>
            <pc:sldMk cId="2203817832" sldId="262"/>
            <ac:picMk id="4" creationId="{70A981B6-1595-D52C-9B01-23D435FC2A3B}"/>
          </ac:picMkLst>
        </pc:picChg>
        <pc:picChg chg="del">
          <ac:chgData name="Dr. Hyung Jae Chang" userId="886d5175-8769-4946-920e-866bf9151013" providerId="ADAL" clId="{B754B2D1-71FE-4E5B-BEC0-52DC8B3BE9AE}" dt="2024-02-08T15:43:56.295" v="1210" actId="478"/>
          <ac:picMkLst>
            <pc:docMk/>
            <pc:sldMk cId="2203817832" sldId="262"/>
            <ac:picMk id="6" creationId="{34C05C95-7BBA-329D-6AB8-7D696DEF677B}"/>
          </ac:picMkLst>
        </pc:picChg>
      </pc:sldChg>
      <pc:sldChg chg="del">
        <pc:chgData name="Dr. Hyung Jae Chang" userId="886d5175-8769-4946-920e-866bf9151013" providerId="ADAL" clId="{B754B2D1-71FE-4E5B-BEC0-52DC8B3BE9AE}" dt="2024-02-07T16:50:56.696" v="27" actId="47"/>
        <pc:sldMkLst>
          <pc:docMk/>
          <pc:sldMk cId="2534604526" sldId="262"/>
        </pc:sldMkLst>
      </pc:sldChg>
      <pc:sldChg chg="del">
        <pc:chgData name="Dr. Hyung Jae Chang" userId="886d5175-8769-4946-920e-866bf9151013" providerId="ADAL" clId="{B754B2D1-71FE-4E5B-BEC0-52DC8B3BE9AE}" dt="2024-02-07T16:50:56.696" v="27" actId="47"/>
        <pc:sldMkLst>
          <pc:docMk/>
          <pc:sldMk cId="285242032" sldId="263"/>
        </pc:sldMkLst>
      </pc:sldChg>
      <pc:sldChg chg="addSp delSp modSp add mod">
        <pc:chgData name="Dr. Hyung Jae Chang" userId="886d5175-8769-4946-920e-866bf9151013" providerId="ADAL" clId="{B754B2D1-71FE-4E5B-BEC0-52DC8B3BE9AE}" dt="2024-02-08T15:58:25.495" v="1762" actId="1076"/>
        <pc:sldMkLst>
          <pc:docMk/>
          <pc:sldMk cId="2046586732" sldId="263"/>
        </pc:sldMkLst>
        <pc:spChg chg="mod">
          <ac:chgData name="Dr. Hyung Jae Chang" userId="886d5175-8769-4946-920e-866bf9151013" providerId="ADAL" clId="{B754B2D1-71FE-4E5B-BEC0-52DC8B3BE9AE}" dt="2024-02-08T15:48:43.666" v="1400" actId="20577"/>
          <ac:spMkLst>
            <pc:docMk/>
            <pc:sldMk cId="2046586732" sldId="263"/>
            <ac:spMk id="9218" creationId="{844AAAA1-51D6-1D71-929C-FE8C46422ABF}"/>
          </ac:spMkLst>
        </pc:spChg>
        <pc:spChg chg="mod">
          <ac:chgData name="Dr. Hyung Jae Chang" userId="886d5175-8769-4946-920e-866bf9151013" providerId="ADAL" clId="{B754B2D1-71FE-4E5B-BEC0-52DC8B3BE9AE}" dt="2024-02-08T15:57:28.123" v="1758" actId="20577"/>
          <ac:spMkLst>
            <pc:docMk/>
            <pc:sldMk cId="2046586732" sldId="263"/>
            <ac:spMk id="9219" creationId="{9C7AC59A-5E3F-8AAD-7EAB-BF36B825BA30}"/>
          </ac:spMkLst>
        </pc:spChg>
        <pc:picChg chg="add mod">
          <ac:chgData name="Dr. Hyung Jae Chang" userId="886d5175-8769-4946-920e-866bf9151013" providerId="ADAL" clId="{B754B2D1-71FE-4E5B-BEC0-52DC8B3BE9AE}" dt="2024-02-08T15:58:25.495" v="1762" actId="1076"/>
          <ac:picMkLst>
            <pc:docMk/>
            <pc:sldMk cId="2046586732" sldId="263"/>
            <ac:picMk id="3" creationId="{AADDF305-D811-69C7-FA0B-BBED6B23B498}"/>
          </ac:picMkLst>
        </pc:picChg>
        <pc:picChg chg="del">
          <ac:chgData name="Dr. Hyung Jae Chang" userId="886d5175-8769-4946-920e-866bf9151013" providerId="ADAL" clId="{B754B2D1-71FE-4E5B-BEC0-52DC8B3BE9AE}" dt="2024-02-08T15:48:45.129" v="1401" actId="478"/>
          <ac:picMkLst>
            <pc:docMk/>
            <pc:sldMk cId="2046586732" sldId="263"/>
            <ac:picMk id="4" creationId="{66A70D55-AFBB-99CB-E09A-9FD663DBEC4F}"/>
          </ac:picMkLst>
        </pc:picChg>
      </pc:sldChg>
      <pc:sldChg chg="delSp modSp add mod">
        <pc:chgData name="Dr. Hyung Jae Chang" userId="886d5175-8769-4946-920e-866bf9151013" providerId="ADAL" clId="{B754B2D1-71FE-4E5B-BEC0-52DC8B3BE9AE}" dt="2024-02-08T16:02:34.479" v="2289" actId="20577"/>
        <pc:sldMkLst>
          <pc:docMk/>
          <pc:sldMk cId="1152227785" sldId="264"/>
        </pc:sldMkLst>
        <pc:spChg chg="mod">
          <ac:chgData name="Dr. Hyung Jae Chang" userId="886d5175-8769-4946-920e-866bf9151013" providerId="ADAL" clId="{B754B2D1-71FE-4E5B-BEC0-52DC8B3BE9AE}" dt="2024-02-08T15:58:51.266" v="1779" actId="20577"/>
          <ac:spMkLst>
            <pc:docMk/>
            <pc:sldMk cId="1152227785" sldId="264"/>
            <ac:spMk id="9218" creationId="{645BE511-ECC7-CE1F-1B08-C6B3C5706BCA}"/>
          </ac:spMkLst>
        </pc:spChg>
        <pc:spChg chg="mod">
          <ac:chgData name="Dr. Hyung Jae Chang" userId="886d5175-8769-4946-920e-866bf9151013" providerId="ADAL" clId="{B754B2D1-71FE-4E5B-BEC0-52DC8B3BE9AE}" dt="2024-02-08T16:02:34.479" v="2289" actId="20577"/>
          <ac:spMkLst>
            <pc:docMk/>
            <pc:sldMk cId="1152227785" sldId="264"/>
            <ac:spMk id="9219" creationId="{392F31AC-DA89-E40A-0589-1911857D1FB4}"/>
          </ac:spMkLst>
        </pc:spChg>
        <pc:picChg chg="del">
          <ac:chgData name="Dr. Hyung Jae Chang" userId="886d5175-8769-4946-920e-866bf9151013" providerId="ADAL" clId="{B754B2D1-71FE-4E5B-BEC0-52DC8B3BE9AE}" dt="2024-02-08T15:58:53.748" v="1780" actId="478"/>
          <ac:picMkLst>
            <pc:docMk/>
            <pc:sldMk cId="1152227785" sldId="264"/>
            <ac:picMk id="3" creationId="{66791394-DBDB-3745-B7E6-B26D7ED8DF91}"/>
          </ac:picMkLst>
        </pc:picChg>
      </pc:sldChg>
      <pc:sldChg chg="del">
        <pc:chgData name="Dr. Hyung Jae Chang" userId="886d5175-8769-4946-920e-866bf9151013" providerId="ADAL" clId="{B754B2D1-71FE-4E5B-BEC0-52DC8B3BE9AE}" dt="2024-02-07T16:50:56.696" v="27" actId="47"/>
        <pc:sldMkLst>
          <pc:docMk/>
          <pc:sldMk cId="3346961573" sldId="264"/>
        </pc:sldMkLst>
      </pc:sldChg>
      <pc:sldChg chg="modSp add mod">
        <pc:chgData name="Dr. Hyung Jae Chang" userId="886d5175-8769-4946-920e-866bf9151013" providerId="ADAL" clId="{B754B2D1-71FE-4E5B-BEC0-52DC8B3BE9AE}" dt="2024-02-08T16:18:17.628" v="2902" actId="1035"/>
        <pc:sldMkLst>
          <pc:docMk/>
          <pc:sldMk cId="2512641130" sldId="265"/>
        </pc:sldMkLst>
        <pc:spChg chg="mod">
          <ac:chgData name="Dr. Hyung Jae Chang" userId="886d5175-8769-4946-920e-866bf9151013" providerId="ADAL" clId="{B754B2D1-71FE-4E5B-BEC0-52DC8B3BE9AE}" dt="2024-02-08T16:18:17.628" v="2902" actId="1035"/>
          <ac:spMkLst>
            <pc:docMk/>
            <pc:sldMk cId="2512641130" sldId="265"/>
            <ac:spMk id="9218" creationId="{B92A551D-2648-E3D6-1C35-7F75BD9CF97A}"/>
          </ac:spMkLst>
        </pc:spChg>
        <pc:spChg chg="mod">
          <ac:chgData name="Dr. Hyung Jae Chang" userId="886d5175-8769-4946-920e-866bf9151013" providerId="ADAL" clId="{B754B2D1-71FE-4E5B-BEC0-52DC8B3BE9AE}" dt="2024-02-08T16:18:15.516" v="2900" actId="1035"/>
          <ac:spMkLst>
            <pc:docMk/>
            <pc:sldMk cId="2512641130" sldId="265"/>
            <ac:spMk id="9219" creationId="{A5BEF1B8-1B30-E18C-F827-5F3B25F67DB3}"/>
          </ac:spMkLst>
        </pc:spChg>
      </pc:sldChg>
      <pc:sldChg chg="del">
        <pc:chgData name="Dr. Hyung Jae Chang" userId="886d5175-8769-4946-920e-866bf9151013" providerId="ADAL" clId="{B754B2D1-71FE-4E5B-BEC0-52DC8B3BE9AE}" dt="2024-02-07T16:50:56.696" v="27" actId="47"/>
        <pc:sldMkLst>
          <pc:docMk/>
          <pc:sldMk cId="3843575040" sldId="265"/>
        </pc:sldMkLst>
      </pc:sldChg>
      <pc:sldChg chg="addSp modSp add mod">
        <pc:chgData name="Dr. Hyung Jae Chang" userId="886d5175-8769-4946-920e-866bf9151013" providerId="ADAL" clId="{B754B2D1-71FE-4E5B-BEC0-52DC8B3BE9AE}" dt="2024-02-08T16:22:35.820" v="3158" actId="313"/>
        <pc:sldMkLst>
          <pc:docMk/>
          <pc:sldMk cId="594463352" sldId="266"/>
        </pc:sldMkLst>
        <pc:spChg chg="mod">
          <ac:chgData name="Dr. Hyung Jae Chang" userId="886d5175-8769-4946-920e-866bf9151013" providerId="ADAL" clId="{B754B2D1-71FE-4E5B-BEC0-52DC8B3BE9AE}" dt="2024-02-08T16:18:45.493" v="2927" actId="20577"/>
          <ac:spMkLst>
            <pc:docMk/>
            <pc:sldMk cId="594463352" sldId="266"/>
            <ac:spMk id="9218" creationId="{FF3359D1-3CF8-687D-7222-304793F79602}"/>
          </ac:spMkLst>
        </pc:spChg>
        <pc:spChg chg="mod">
          <ac:chgData name="Dr. Hyung Jae Chang" userId="886d5175-8769-4946-920e-866bf9151013" providerId="ADAL" clId="{B754B2D1-71FE-4E5B-BEC0-52DC8B3BE9AE}" dt="2024-02-08T16:22:35.820" v="3158" actId="313"/>
          <ac:spMkLst>
            <pc:docMk/>
            <pc:sldMk cId="594463352" sldId="266"/>
            <ac:spMk id="9219" creationId="{F83ACAD9-B97E-E419-D05A-47B5E4F67D0F}"/>
          </ac:spMkLst>
        </pc:spChg>
        <pc:picChg chg="add mod">
          <ac:chgData name="Dr. Hyung Jae Chang" userId="886d5175-8769-4946-920e-866bf9151013" providerId="ADAL" clId="{B754B2D1-71FE-4E5B-BEC0-52DC8B3BE9AE}" dt="2024-02-08T16:22:31.938" v="3157" actId="1076"/>
          <ac:picMkLst>
            <pc:docMk/>
            <pc:sldMk cId="594463352" sldId="266"/>
            <ac:picMk id="3" creationId="{E2C7410F-A6FD-6C02-AAD9-113415CEB667}"/>
          </ac:picMkLst>
        </pc:picChg>
        <pc:picChg chg="add mod">
          <ac:chgData name="Dr. Hyung Jae Chang" userId="886d5175-8769-4946-920e-866bf9151013" providerId="ADAL" clId="{B754B2D1-71FE-4E5B-BEC0-52DC8B3BE9AE}" dt="2024-02-08T16:22:26.488" v="3154" actId="1076"/>
          <ac:picMkLst>
            <pc:docMk/>
            <pc:sldMk cId="594463352" sldId="266"/>
            <ac:picMk id="6" creationId="{0F18B672-5168-365A-3C21-2FCB63739466}"/>
          </ac:picMkLst>
        </pc:picChg>
      </pc:sldChg>
      <pc:sldChg chg="add del">
        <pc:chgData name="Dr. Hyung Jae Chang" userId="886d5175-8769-4946-920e-866bf9151013" providerId="ADAL" clId="{B754B2D1-71FE-4E5B-BEC0-52DC8B3BE9AE}" dt="2024-02-08T16:13:03.509" v="2498" actId="47"/>
        <pc:sldMkLst>
          <pc:docMk/>
          <pc:sldMk cId="905888309" sldId="266"/>
        </pc:sldMkLst>
      </pc:sldChg>
      <pc:sldChg chg="del">
        <pc:chgData name="Dr. Hyung Jae Chang" userId="886d5175-8769-4946-920e-866bf9151013" providerId="ADAL" clId="{B754B2D1-71FE-4E5B-BEC0-52DC8B3BE9AE}" dt="2024-02-07T16:50:56.696" v="27" actId="47"/>
        <pc:sldMkLst>
          <pc:docMk/>
          <pc:sldMk cId="2498981268" sldId="266"/>
        </pc:sldMkLst>
      </pc:sldChg>
      <pc:sldChg chg="del">
        <pc:chgData name="Dr. Hyung Jae Chang" userId="886d5175-8769-4946-920e-866bf9151013" providerId="ADAL" clId="{B754B2D1-71FE-4E5B-BEC0-52DC8B3BE9AE}" dt="2024-02-07T16:50:56.696" v="27" actId="47"/>
        <pc:sldMkLst>
          <pc:docMk/>
          <pc:sldMk cId="1175650460" sldId="267"/>
        </pc:sldMkLst>
      </pc:sldChg>
      <pc:sldChg chg="del">
        <pc:chgData name="Dr. Hyung Jae Chang" userId="886d5175-8769-4946-920e-866bf9151013" providerId="ADAL" clId="{B754B2D1-71FE-4E5B-BEC0-52DC8B3BE9AE}" dt="2024-02-07T16:50:56.696" v="27" actId="47"/>
        <pc:sldMkLst>
          <pc:docMk/>
          <pc:sldMk cId="1188624451" sldId="268"/>
        </pc:sldMkLst>
      </pc:sldChg>
      <pc:sldChg chg="del">
        <pc:chgData name="Dr. Hyung Jae Chang" userId="886d5175-8769-4946-920e-866bf9151013" providerId="ADAL" clId="{B754B2D1-71FE-4E5B-BEC0-52DC8B3BE9AE}" dt="2024-02-07T16:50:56.696" v="27" actId="47"/>
        <pc:sldMkLst>
          <pc:docMk/>
          <pc:sldMk cId="2327475485" sldId="269"/>
        </pc:sldMkLst>
      </pc:sldChg>
      <pc:sldChg chg="del">
        <pc:chgData name="Dr. Hyung Jae Chang" userId="886d5175-8769-4946-920e-866bf9151013" providerId="ADAL" clId="{B754B2D1-71FE-4E5B-BEC0-52DC8B3BE9AE}" dt="2024-02-07T16:50:56.696" v="27" actId="47"/>
        <pc:sldMkLst>
          <pc:docMk/>
          <pc:sldMk cId="2260258487" sldId="270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CA3802-D764-48C6-A964-44EC94AEC4F8}" type="datetimeFigureOut">
              <a:rPr lang="en-US" smtClean="0"/>
              <a:pPr/>
              <a:t>4/28/2024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B35AF5-ED7A-41CD-B93A-85E4C0E626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05609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7C175E-137A-4E0F-A62B-BCEB3DF1A74D}" type="datetimeFigureOut">
              <a:rPr lang="en-US" smtClean="0"/>
              <a:pPr/>
              <a:t>4/28/2024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AA680A-5750-47B7-8B69-F694610A2DB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593744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AA680A-5750-47B7-8B69-F694610A2DBB}" type="slidenum">
              <a:rPr lang="en-US" smtClean="0"/>
              <a:pPr/>
              <a:t>1</a:t>
            </a:fld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AA680A-5750-47B7-8B69-F694610A2DBB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44069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378A2E-F04C-10D5-6103-1E5D39AC15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62D5D7B-53F4-BE39-5203-19421CB040A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7E50D5F-8691-3C75-B5B2-E8BF10EC6E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3D4D6C-1B3F-D254-AEA0-46B91DA27EE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AA680A-5750-47B7-8B69-F694610A2DBB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53985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4B2D64-7E85-E7C3-47F5-50A604B6BE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1C1B60C-C471-FCE3-FDF7-E8EAF96AEEE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5386598-7448-D9A9-7853-95479C9A22B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679AAE-2EE8-FD87-8AF0-977D3548E22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AA680A-5750-47B7-8B69-F694610A2DBB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02378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83C939-7F2A-829D-7ADA-286C410275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3772110-6BF5-3654-EFAB-26FDAA2AB3D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BE4FD64-5AA4-C460-0AE6-626082D253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E37A39-AC41-6210-95E3-EE39C143853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AA680A-5750-47B7-8B69-F694610A2DBB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98815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4B2D64-7E85-E7C3-47F5-50A604B6BE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1C1B60C-C471-FCE3-FDF7-E8EAF96AEEE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5386598-7448-D9A9-7853-95479C9A22B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679AAE-2EE8-FD87-8AF0-977D3548E22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AA680A-5750-47B7-8B69-F694610A2DBB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83582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57704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1867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6610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gradFill>
          <a:gsLst>
            <a:gs pos="100000">
              <a:schemeClr val="bg1"/>
            </a:gs>
            <a:gs pos="94000">
              <a:srgbClr val="862633"/>
            </a:gs>
            <a:gs pos="9000">
              <a:srgbClr val="862633"/>
            </a:gs>
            <a:gs pos="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DD1A72B-98E2-4410-968F-E888C89B75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87499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1508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957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4876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50686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8000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29715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32009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bg1"/>
            </a:gs>
            <a:gs pos="89000">
              <a:srgbClr val="862633"/>
            </a:gs>
            <a:gs pos="18000">
              <a:srgbClr val="862633"/>
            </a:gs>
            <a:gs pos="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EDD1A72B-98E2-4410-968F-E888C89B75C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854963" cy="607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9638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ctr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bg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bg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bg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bg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4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425575"/>
            <a:ext cx="7772400" cy="1470025"/>
          </a:xfrm>
        </p:spPr>
        <p:txBody>
          <a:bodyPr>
            <a:normAutofit/>
          </a:bodyPr>
          <a:lstStyle/>
          <a:p>
            <a:r>
              <a:rPr lang="en-US" dirty="0"/>
              <a:t>Chapter 12</a:t>
            </a:r>
            <a:br>
              <a:rPr lang="en-US" dirty="0"/>
            </a:br>
            <a:r>
              <a:rPr lang="en-US" dirty="0"/>
              <a:t>Visualization and Plotting</a:t>
            </a:r>
            <a:endParaRPr lang="en-US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05200"/>
            <a:ext cx="6400800" cy="1981200"/>
          </a:xfrm>
        </p:spPr>
        <p:txBody>
          <a:bodyPr>
            <a:normAutofit fontScale="92500" lnSpcReduction="20000"/>
          </a:bodyPr>
          <a:lstStyle/>
          <a:p>
            <a:r>
              <a:rPr lang="en-US" altLang="zh-CN" sz="2400" dirty="0"/>
              <a:t>By</a:t>
            </a:r>
            <a:r>
              <a:rPr lang="en-US" altLang="zh-CN" dirty="0"/>
              <a:t> </a:t>
            </a:r>
          </a:p>
          <a:p>
            <a:endParaRPr lang="en-US" altLang="zh-CN" sz="2400" b="1" dirty="0"/>
          </a:p>
          <a:p>
            <a:r>
              <a:rPr lang="en-US" altLang="zh-CN" sz="4000" b="1" dirty="0"/>
              <a:t>Hyung Jae (Chris) Chang</a:t>
            </a:r>
          </a:p>
          <a:p>
            <a:endParaRPr lang="en-US" altLang="zh-CN" dirty="0"/>
          </a:p>
          <a:p>
            <a:r>
              <a:rPr lang="en-US" altLang="zh-CN" sz="3000" dirty="0"/>
              <a:t>Troy University 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6"/>
          <p:cNvSpPr>
            <a:spLocks noGrp="1" noChangeArrowheads="1"/>
          </p:cNvSpPr>
          <p:nvPr>
            <p:ph type="title"/>
          </p:nvPr>
        </p:nvSpPr>
        <p:spPr>
          <a:xfrm>
            <a:off x="374650" y="304800"/>
            <a:ext cx="8229600" cy="1143000"/>
          </a:xfrm>
        </p:spPr>
        <p:txBody>
          <a:bodyPr>
            <a:normAutofit/>
          </a:bodyPr>
          <a:lstStyle/>
          <a:p>
            <a:pPr marL="53975"/>
            <a:r>
              <a:rPr lang="en-US" altLang="zh-CN" dirty="0"/>
              <a:t>2D Plotting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idx="1"/>
          </p:nvPr>
        </p:nvSpPr>
        <p:spPr>
          <a:xfrm>
            <a:off x="304800" y="1447800"/>
            <a:ext cx="8610600" cy="4876800"/>
          </a:xfrm>
        </p:spPr>
        <p:txBody>
          <a:bodyPr>
            <a:noAutofit/>
          </a:bodyPr>
          <a:lstStyle/>
          <a:p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matplotlib package is used for plotting data in Python.</a:t>
            </a:r>
          </a:p>
          <a:p>
            <a:endParaRPr lang="en-US" altLang="ko-KR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altLang="ko-KR" sz="2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FF85DE-81E6-EE46-14E3-89A0EB0F1F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3400" y="2209800"/>
            <a:ext cx="5345755" cy="99541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B0EBBCB-444F-00C2-CDA4-8C146626B7D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3400" y="3886200"/>
            <a:ext cx="8497486" cy="188621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FEA2B94-7288-964C-39F1-C226FB469B15}"/>
              </a:ext>
            </a:extLst>
          </p:cNvPr>
          <p:cNvSpPr txBox="1"/>
          <p:nvPr/>
        </p:nvSpPr>
        <p:spPr>
          <a:xfrm>
            <a:off x="4724400" y="3352800"/>
            <a:ext cx="4124912" cy="369332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Special feature only for </a:t>
            </a:r>
            <a:r>
              <a:rPr lang="en-US" dirty="0" err="1">
                <a:solidFill>
                  <a:schemeClr val="bg1"/>
                </a:solidFill>
              </a:rPr>
              <a:t>Jupyter</a:t>
            </a:r>
            <a:r>
              <a:rPr lang="en-US" dirty="0">
                <a:solidFill>
                  <a:schemeClr val="bg1"/>
                </a:solidFill>
              </a:rPr>
              <a:t> notebook!</a:t>
            </a:r>
          </a:p>
        </p:txBody>
      </p:sp>
      <p:sp>
        <p:nvSpPr>
          <p:cNvPr id="9" name="Arrow: Left 8">
            <a:extLst>
              <a:ext uri="{FF2B5EF4-FFF2-40B4-BE49-F238E27FC236}">
                <a16:creationId xmlns:a16="http://schemas.microsoft.com/office/drawing/2014/main" id="{5A71389B-1F38-5EC7-9038-B0F3D604994A}"/>
              </a:ext>
            </a:extLst>
          </p:cNvPr>
          <p:cNvSpPr/>
          <p:nvPr/>
        </p:nvSpPr>
        <p:spPr>
          <a:xfrm rot="1076930">
            <a:off x="3926363" y="3232341"/>
            <a:ext cx="762000" cy="381000"/>
          </a:xfrm>
          <a:prstGeom prst="leftArrow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753C18-349D-4868-07A6-36502824BFCE}"/>
              </a:ext>
            </a:extLst>
          </p:cNvPr>
          <p:cNvSpPr/>
          <p:nvPr/>
        </p:nvSpPr>
        <p:spPr>
          <a:xfrm>
            <a:off x="1600200" y="2895600"/>
            <a:ext cx="2819400" cy="3048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339E1E9-6B68-1250-2120-B9F6C6DC86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001000" y="7620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58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F850CC-BA99-D1AB-2575-F328207714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6">
            <a:extLst>
              <a:ext uri="{FF2B5EF4-FFF2-40B4-BE49-F238E27FC236}">
                <a16:creationId xmlns:a16="http://schemas.microsoft.com/office/drawing/2014/main" id="{D74FAE60-7CD9-EF60-0A3C-A8AA6005607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4650" y="0"/>
            <a:ext cx="8229600" cy="1143000"/>
          </a:xfrm>
        </p:spPr>
        <p:txBody>
          <a:bodyPr>
            <a:normAutofit/>
          </a:bodyPr>
          <a:lstStyle/>
          <a:p>
            <a:pPr marL="53975"/>
            <a:r>
              <a:rPr lang="en-US" altLang="zh-CN" dirty="0"/>
              <a:t>2D Plotting (cont.)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83392466-6409-B40A-89C2-BD75D5845E4B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04800" y="1066800"/>
            <a:ext cx="8610600" cy="4876800"/>
          </a:xfrm>
        </p:spPr>
        <p:txBody>
          <a:bodyPr>
            <a:noAutofit/>
          </a:bodyPr>
          <a:lstStyle/>
          <a:p>
            <a:r>
              <a:rPr lang="en-US" altLang="ko-KR" sz="2500" dirty="0" err="1">
                <a:latin typeface="Calibri" panose="020F0502020204030204" pitchFamily="34" charset="0"/>
                <a:cs typeface="Calibri" panose="020F0502020204030204" pitchFamily="34" charset="0"/>
              </a:rPr>
              <a:t>plt.plot</a:t>
            </a:r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() function connects each point.</a:t>
            </a:r>
          </a:p>
          <a:p>
            <a:r>
              <a:rPr lang="en-US" altLang="ko-KR" sz="2500" dirty="0" err="1">
                <a:latin typeface="Calibri" panose="020F0502020204030204" pitchFamily="34" charset="0"/>
                <a:cs typeface="Calibri" panose="020F0502020204030204" pitchFamily="34" charset="0"/>
              </a:rPr>
              <a:t>plt.show</a:t>
            </a:r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() shows the figure.</a:t>
            </a:r>
          </a:p>
          <a:p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Third argument can be added for plot() function, such as plot(x, y, “</a:t>
            </a:r>
            <a:r>
              <a:rPr lang="en-US" altLang="ko-KR" sz="2500" dirty="0" err="1">
                <a:latin typeface="Calibri" panose="020F0502020204030204" pitchFamily="34" charset="0"/>
                <a:cs typeface="Calibri" panose="020F0502020204030204" pitchFamily="34" charset="0"/>
              </a:rPr>
              <a:t>ro</a:t>
            </a:r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”) to specify the color and line style to be used in the plot.</a:t>
            </a:r>
          </a:p>
          <a:p>
            <a:endParaRPr lang="en-US" altLang="ko-KR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altLang="ko-KR" sz="2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223364-5663-5651-E887-F43202D4ED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D49B316-0DC1-4834-5391-75B1373BE0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38400" y="2819400"/>
            <a:ext cx="4382112" cy="3924848"/>
          </a:xfrm>
          <a:prstGeom prst="rect">
            <a:avLst/>
          </a:prstGeom>
        </p:spPr>
      </p:pic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7951012-6134-F23A-A4A8-D312DAF245D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53400" y="685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5063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44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8C2CBC-40F3-270B-5A64-E646D06BA3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6">
            <a:extLst>
              <a:ext uri="{FF2B5EF4-FFF2-40B4-BE49-F238E27FC236}">
                <a16:creationId xmlns:a16="http://schemas.microsoft.com/office/drawing/2014/main" id="{3E2C96C7-C226-FD78-D4A5-76B2B32FB6A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4650" y="304800"/>
            <a:ext cx="8229600" cy="1143000"/>
          </a:xfrm>
        </p:spPr>
        <p:txBody>
          <a:bodyPr>
            <a:normAutofit/>
          </a:bodyPr>
          <a:lstStyle/>
          <a:p>
            <a:pPr marL="53975"/>
            <a:r>
              <a:rPr lang="en-US" altLang="zh-CN" dirty="0"/>
              <a:t>Example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89789A9B-A3D3-32AF-BCAF-BEDFC096779C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04800" y="1447800"/>
            <a:ext cx="8610600" cy="4876800"/>
          </a:xfrm>
        </p:spPr>
        <p:txBody>
          <a:bodyPr>
            <a:noAutofit/>
          </a:bodyPr>
          <a:lstStyle/>
          <a:p>
            <a:endParaRPr lang="en-US" altLang="ko-KR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altLang="ko-KR" sz="2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C7D914-0106-D122-E646-4A001680A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4695655-3169-EBD5-C6F2-ECFC1125F0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" y="1600200"/>
            <a:ext cx="7944959" cy="134321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30C13D3-0A8B-0497-A20B-65D0CBE461F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38400" y="3276600"/>
            <a:ext cx="4439270" cy="2981741"/>
          </a:xfrm>
          <a:prstGeom prst="rect">
            <a:avLst/>
          </a:prstGeom>
        </p:spPr>
      </p:pic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97E6DBE-C14A-AEE2-491A-F1F5F160E61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001000" y="685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641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34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58514E-A1B2-2A06-6079-B9A0C0D93E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6">
            <a:extLst>
              <a:ext uri="{FF2B5EF4-FFF2-40B4-BE49-F238E27FC236}">
                <a16:creationId xmlns:a16="http://schemas.microsoft.com/office/drawing/2014/main" id="{1B27D6EA-C4A2-7AF2-30C0-A1741D6841E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4650" y="0"/>
            <a:ext cx="8229600" cy="1143000"/>
          </a:xfrm>
        </p:spPr>
        <p:txBody>
          <a:bodyPr>
            <a:normAutofit/>
          </a:bodyPr>
          <a:lstStyle/>
          <a:p>
            <a:pPr marL="53975"/>
            <a:r>
              <a:rPr lang="en-US" altLang="zh-CN" dirty="0"/>
              <a:t>More Features for 2D Plotting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9291D47B-BAE0-93DA-4514-A45F1FADCBF2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04800" y="1447800"/>
            <a:ext cx="8610600" cy="4876800"/>
          </a:xfrm>
        </p:spPr>
        <p:txBody>
          <a:bodyPr>
            <a:noAutofit/>
          </a:bodyPr>
          <a:lstStyle/>
          <a:p>
            <a:endParaRPr lang="en-US" altLang="ko-KR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altLang="ko-KR" sz="2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C7617B-89D8-8AE0-6768-83D583B0D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41776E37-6B65-F9F7-3974-030B89F84C3B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990600"/>
            <a:ext cx="8610600" cy="4876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We can add in and plot more datasets within one figure.</a:t>
            </a:r>
          </a:p>
          <a:p>
            <a:endParaRPr lang="en-US" altLang="ko-KR" sz="2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altLang="ko-KR" sz="2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altLang="ko-KR" sz="2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altLang="ko-KR" sz="2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We can add both title and axis labels.</a:t>
            </a:r>
          </a:p>
          <a:p>
            <a:endParaRPr lang="en-US" altLang="ko-KR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2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021C6C1-99D3-4FC0-8C9F-2E68707350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09800" y="1600200"/>
            <a:ext cx="4261504" cy="1295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ECB845F-D88E-DFF5-E41F-CCAA5A2B506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0600" y="3733800"/>
            <a:ext cx="7022681" cy="2819400"/>
          </a:xfrm>
          <a:prstGeom prst="rect">
            <a:avLst/>
          </a:prstGeom>
        </p:spPr>
      </p:pic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A9F0EE6-B70C-7234-558C-64C5263EDC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05800" y="9906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80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09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8C2CBC-40F3-270B-5A64-E646D06BA3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6">
            <a:extLst>
              <a:ext uri="{FF2B5EF4-FFF2-40B4-BE49-F238E27FC236}">
                <a16:creationId xmlns:a16="http://schemas.microsoft.com/office/drawing/2014/main" id="{3E2C96C7-C226-FD78-D4A5-76B2B32FB6A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4650" y="152400"/>
            <a:ext cx="8229600" cy="1143000"/>
          </a:xfrm>
        </p:spPr>
        <p:txBody>
          <a:bodyPr>
            <a:normAutofit/>
          </a:bodyPr>
          <a:lstStyle/>
          <a:p>
            <a:pPr marL="53975"/>
            <a:r>
              <a:rPr lang="en-US" altLang="zh-CN" dirty="0"/>
              <a:t>Table of Plots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C7D914-0106-D122-E646-4A001680A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2" name="Rectangle 3">
            <a:extLst>
              <a:ext uri="{FF2B5EF4-FFF2-40B4-BE49-F238E27FC236}">
                <a16:creationId xmlns:a16="http://schemas.microsoft.com/office/drawing/2014/main" id="{E22B25C6-87BC-EDFD-7932-E55CCEAB9BEE}"/>
              </a:ext>
            </a:extLst>
          </p:cNvPr>
          <p:cNvSpPr txBox="1">
            <a:spLocks noChangeArrowheads="1"/>
          </p:cNvSpPr>
          <p:nvPr/>
        </p:nvSpPr>
        <p:spPr>
          <a:xfrm>
            <a:off x="304800" y="1219200"/>
            <a:ext cx="8610600" cy="4495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subplot() function is used.</a:t>
            </a:r>
          </a:p>
          <a:p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subplot() takes 3 inputs; the number of rows of plots, the number of columns of plots and designating which plot all calls to plotting functions should plot.</a:t>
            </a:r>
            <a:endParaRPr lang="en-US" altLang="ko-KR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2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798D143-06A4-0201-A8F9-149C0DF656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86000" y="2895600"/>
            <a:ext cx="6385809" cy="3657600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9D8BFB5-5F18-6F35-9E66-7071334DB847}"/>
              </a:ext>
            </a:extLst>
          </p:cNvPr>
          <p:cNvCxnSpPr>
            <a:cxnSpLocks/>
            <a:stCxn id="10" idx="0"/>
          </p:cNvCxnSpPr>
          <p:nvPr/>
        </p:nvCxnSpPr>
        <p:spPr>
          <a:xfrm flipV="1">
            <a:off x="1124839" y="3733800"/>
            <a:ext cx="1694561" cy="533400"/>
          </a:xfrm>
          <a:prstGeom prst="straightConnector1">
            <a:avLst/>
          </a:prstGeom>
          <a:ln w="50800">
            <a:gradFill flip="none" rotWithShape="1">
              <a:gsLst>
                <a:gs pos="1000">
                  <a:schemeClr val="accent1">
                    <a:lumMod val="0"/>
                    <a:lumOff val="100000"/>
                  </a:schemeClr>
                </a:gs>
                <a:gs pos="65000">
                  <a:schemeClr val="accent1">
                    <a:lumMod val="95000"/>
                    <a:lumOff val="5000"/>
                  </a:schemeClr>
                </a:gs>
              </a:gsLst>
              <a:lin ang="2700000" scaled="1"/>
              <a:tileRect/>
            </a:gra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C9B0C3C-31A4-FC31-9CFD-81423AAAABCA}"/>
              </a:ext>
            </a:extLst>
          </p:cNvPr>
          <p:cNvSpPr txBox="1"/>
          <p:nvPr/>
        </p:nvSpPr>
        <p:spPr>
          <a:xfrm>
            <a:off x="228600" y="4267200"/>
            <a:ext cx="1792478" cy="369332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FF00"/>
                </a:solidFill>
              </a:rPr>
              <a:t>plt.suplot</a:t>
            </a:r>
            <a:r>
              <a:rPr lang="en-US" dirty="0">
                <a:solidFill>
                  <a:srgbClr val="FFFF00"/>
                </a:solidFill>
              </a:rPr>
              <a:t>(2, 3, 1)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CD0AEC5-D804-E94A-5806-9A763D8974FF}"/>
              </a:ext>
            </a:extLst>
          </p:cNvPr>
          <p:cNvCxnSpPr>
            <a:cxnSpLocks/>
            <a:stCxn id="16" idx="0"/>
          </p:cNvCxnSpPr>
          <p:nvPr/>
        </p:nvCxnSpPr>
        <p:spPr>
          <a:xfrm flipV="1">
            <a:off x="1124839" y="5334000"/>
            <a:ext cx="1694561" cy="533400"/>
          </a:xfrm>
          <a:prstGeom prst="straightConnector1">
            <a:avLst/>
          </a:prstGeom>
          <a:ln w="50800">
            <a:gradFill flip="none" rotWithShape="1">
              <a:gsLst>
                <a:gs pos="1000">
                  <a:schemeClr val="accent1">
                    <a:lumMod val="0"/>
                    <a:lumOff val="100000"/>
                  </a:schemeClr>
                </a:gs>
                <a:gs pos="65000">
                  <a:schemeClr val="accent1">
                    <a:lumMod val="95000"/>
                    <a:lumOff val="5000"/>
                  </a:schemeClr>
                </a:gs>
              </a:gsLst>
              <a:lin ang="2700000" scaled="1"/>
              <a:tileRect/>
            </a:gra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FE00A9C7-C7CE-BC1F-C77C-2DF261CC30A2}"/>
              </a:ext>
            </a:extLst>
          </p:cNvPr>
          <p:cNvSpPr txBox="1"/>
          <p:nvPr/>
        </p:nvSpPr>
        <p:spPr>
          <a:xfrm>
            <a:off x="228600" y="5867400"/>
            <a:ext cx="1792478" cy="369332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FF00"/>
                </a:solidFill>
              </a:rPr>
              <a:t>plt.suplot</a:t>
            </a:r>
            <a:r>
              <a:rPr lang="en-US" dirty="0">
                <a:solidFill>
                  <a:srgbClr val="FFFF00"/>
                </a:solidFill>
              </a:rPr>
              <a:t>(2, 3, 4)</a:t>
            </a:r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41FA2BD-AA16-ECE7-4601-5E8D831C7AC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924800" y="457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0271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16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Theme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A8AA4816-C9F1-4CD4-AA5D-927D45E3FD17}" vid="{5A78AEAD-ADAE-4A25-B980-59F8B34504E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3653</TotalTime>
  <Words>195</Words>
  <Application>Microsoft Office PowerPoint</Application>
  <PresentationFormat>On-screen Show (4:3)</PresentationFormat>
  <Paragraphs>54</Paragraphs>
  <Slides>6</Slides>
  <Notes>6</Notes>
  <HiddenSlides>0</HiddenSlides>
  <MMClips>5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Theme1</vt:lpstr>
      <vt:lpstr>Chapter 12 Visualization and Plotting</vt:lpstr>
      <vt:lpstr>2D Plotting</vt:lpstr>
      <vt:lpstr>2D Plotting (cont.)</vt:lpstr>
      <vt:lpstr>Example</vt:lpstr>
      <vt:lpstr>More Features for 2D Plotting</vt:lpstr>
      <vt:lpstr>Table of Plots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</dc:creator>
  <cp:lastModifiedBy>Dr. Hyung Jae Chang</cp:lastModifiedBy>
  <cp:revision>283</cp:revision>
  <dcterms:created xsi:type="dcterms:W3CDTF">2012-05-05T14:18:17Z</dcterms:created>
  <dcterms:modified xsi:type="dcterms:W3CDTF">2024-04-28T07:26:02Z</dcterms:modified>
</cp:coreProperties>
</file>

<file path=docProps/thumbnail.jpeg>
</file>